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5"/>
  </p:notesMasterIdLst>
  <p:sldIdLst>
    <p:sldId id="281" r:id="rId2"/>
    <p:sldId id="256" r:id="rId3"/>
    <p:sldId id="257" r:id="rId4"/>
    <p:sldId id="258" r:id="rId5"/>
    <p:sldId id="294" r:id="rId6"/>
    <p:sldId id="286" r:id="rId7"/>
    <p:sldId id="262" r:id="rId8"/>
    <p:sldId id="264" r:id="rId9"/>
    <p:sldId id="265" r:id="rId10"/>
    <p:sldId id="277" r:id="rId11"/>
    <p:sldId id="272" r:id="rId12"/>
    <p:sldId id="273" r:id="rId13"/>
    <p:sldId id="274" r:id="rId14"/>
    <p:sldId id="275" r:id="rId15"/>
    <p:sldId id="276" r:id="rId16"/>
    <p:sldId id="279" r:id="rId17"/>
    <p:sldId id="285" r:id="rId18"/>
    <p:sldId id="288" r:id="rId19"/>
    <p:sldId id="287" r:id="rId20"/>
    <p:sldId id="284" r:id="rId21"/>
    <p:sldId id="295" r:id="rId22"/>
    <p:sldId id="296" r:id="rId23"/>
    <p:sldId id="290" r:id="rId24"/>
    <p:sldId id="289" r:id="rId25"/>
    <p:sldId id="270" r:id="rId26"/>
    <p:sldId id="271" r:id="rId27"/>
    <p:sldId id="267" r:id="rId28"/>
    <p:sldId id="268" r:id="rId29"/>
    <p:sldId id="269" r:id="rId30"/>
    <p:sldId id="259" r:id="rId31"/>
    <p:sldId id="260" r:id="rId32"/>
    <p:sldId id="266" r:id="rId33"/>
    <p:sldId id="278" r:id="rId34"/>
  </p:sldIdLst>
  <p:sldSz cx="12192000" cy="6858000"/>
  <p:notesSz cx="6858000" cy="9144000"/>
  <p:embeddedFontLst>
    <p:embeddedFont>
      <p:font typeface="Krona One" panose="02010605030500060004" pitchFamily="2" charset="0"/>
      <p:regular r:id="rId36"/>
    </p:embeddedFont>
    <p:embeddedFont>
      <p:font typeface="SB 어그로 Medium" panose="02020603020101020101" pitchFamily="18" charset="-127"/>
      <p:regular r:id="rId37"/>
    </p:embeddedFont>
    <p:embeddedFont>
      <p:font typeface="넥슨 풋볼고딕 B" panose="020B0803000000000000" pitchFamily="50" charset="-127"/>
      <p:bold r:id="rId38"/>
    </p:embeddedFont>
    <p:embeddedFont>
      <p:font typeface="넥슨 풋볼고딕 L" panose="020B0303000000000000" pitchFamily="50" charset="-127"/>
      <p:regular r:id="rId39"/>
    </p:embeddedFont>
    <p:embeddedFont>
      <p:font typeface="맑은 고딕" panose="020B0503020000020004" pitchFamily="50" charset="-127"/>
      <p:regular r:id="rId40"/>
      <p:bold r:id="rId41"/>
    </p:embeddedFont>
    <p:embeddedFont>
      <p:font typeface="서울남산 장체 B" panose="02020503020101020101" pitchFamily="18" charset="-127"/>
      <p:regular r:id="rId42"/>
    </p:embeddedFont>
    <p:embeddedFont>
      <p:font typeface="카페24 고운밤" pitchFamily="2" charset="-127"/>
      <p:regular r:id="rId43"/>
    </p:embeddedFont>
    <p:embeddedFont>
      <p:font typeface="카페24 단정해" pitchFamily="2" charset="-127"/>
      <p:regular r:id="rId44"/>
    </p:embeddedFont>
    <p:embeddedFont>
      <p:font typeface="카페24 당당해" pitchFamily="2" charset="-127"/>
      <p:regular r:id="rId45"/>
    </p:embeddedFont>
    <p:embeddedFont>
      <p:font typeface="카페24 아네모네" pitchFamily="2" charset="-127"/>
      <p:bold r:id="rId4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930"/>
    <a:srgbClr val="C6E5FF"/>
    <a:srgbClr val="0071B6"/>
    <a:srgbClr val="1F3A54"/>
    <a:srgbClr val="FDD85D"/>
    <a:srgbClr val="4CE6B8"/>
    <a:srgbClr val="FF383B"/>
    <a:srgbClr val="FD975D"/>
    <a:srgbClr val="E6E6E6"/>
    <a:srgbClr val="01BB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11" autoAdjust="0"/>
    <p:restoredTop sz="88868" autoAdjust="0"/>
  </p:normalViewPr>
  <p:slideViewPr>
    <p:cSldViewPr snapToGrid="0">
      <p:cViewPr varScale="1">
        <p:scale>
          <a:sx n="119" d="100"/>
          <a:sy n="119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-66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8FAD4-5A49-46DE-9EA4-3431EE252820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01968-2120-4E28-8C28-5305BF32E8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263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안녕하십니가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1AEA0D-566D-4F62-ABB3-5C26F5E8C79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392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</a:t>
            </a:r>
            <a:r>
              <a:rPr lang="ko-KR" altLang="en-US" dirty="0" err="1"/>
              <a:t>캄</a:t>
            </a:r>
            <a:r>
              <a:rPr lang="ko-KR" altLang="en-US" dirty="0"/>
              <a:t> 웨이브의 핵심기능을 간략히 먼저 </a:t>
            </a:r>
            <a:r>
              <a:rPr lang="ko-KR" altLang="en-US" dirty="0" err="1"/>
              <a:t>설명드리도록</a:t>
            </a:r>
            <a:r>
              <a:rPr lang="ko-KR" altLang="en-US" dirty="0"/>
              <a:t>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9554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아까 말했듯</a:t>
            </a:r>
            <a:r>
              <a:rPr lang="en-US" altLang="ko-KR" dirty="0"/>
              <a:t>, </a:t>
            </a:r>
            <a:r>
              <a:rPr lang="ko-KR" altLang="en-US" dirty="0"/>
              <a:t>업무 시간 관리가 문제라 생각하였기에</a:t>
            </a:r>
            <a:r>
              <a:rPr lang="en-US" altLang="ko-KR" dirty="0"/>
              <a:t>, </a:t>
            </a:r>
            <a:r>
              <a:rPr lang="ko-KR" altLang="en-US" dirty="0"/>
              <a:t>해당 부분에 대한 솔루션을 준비했습니다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Get Things Done, </a:t>
            </a:r>
            <a:r>
              <a:rPr lang="ko-KR" altLang="en-US" dirty="0"/>
              <a:t>일명 </a:t>
            </a:r>
            <a:r>
              <a:rPr lang="en-US" altLang="ko-KR" dirty="0"/>
              <a:t>GTD</a:t>
            </a:r>
            <a:r>
              <a:rPr lang="ko-KR" altLang="en-US" dirty="0"/>
              <a:t>라 불리는 방식으로 모든 업무를 기록하고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업무에는 각각의 카테고리를 정할 수 있으며</a:t>
            </a:r>
            <a:r>
              <a:rPr lang="en-US" altLang="ko-KR" dirty="0"/>
              <a:t>, </a:t>
            </a:r>
            <a:r>
              <a:rPr lang="ko-KR" altLang="en-US" dirty="0"/>
              <a:t>목표 날짜</a:t>
            </a:r>
            <a:r>
              <a:rPr lang="en-US" altLang="ko-KR" dirty="0"/>
              <a:t>, </a:t>
            </a:r>
            <a:r>
              <a:rPr lang="ko-KR" altLang="en-US" dirty="0"/>
              <a:t>목표 시간 등 개인에 맞게 작성하고 관리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623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또한</a:t>
            </a:r>
            <a:r>
              <a:rPr lang="en-US" altLang="ko-KR" dirty="0"/>
              <a:t>, </a:t>
            </a:r>
            <a:r>
              <a:rPr lang="ko-KR" altLang="en-US" dirty="0"/>
              <a:t>타임 블로킹 기법을 이용하여 딥 워크에 더 많은 시간을 쏟을 수 있도록</a:t>
            </a:r>
            <a:r>
              <a:rPr lang="en-US" altLang="ko-KR" dirty="0"/>
              <a:t>, </a:t>
            </a:r>
            <a:r>
              <a:rPr lang="ko-KR" altLang="en-US" dirty="0"/>
              <a:t>현재 진행하는 공부</a:t>
            </a:r>
            <a:r>
              <a:rPr lang="en-US" altLang="ko-KR" dirty="0"/>
              <a:t>, </a:t>
            </a:r>
            <a:r>
              <a:rPr lang="ko-KR" altLang="en-US" dirty="0"/>
              <a:t>업무에 대해 집중 할 수 있게 관리하고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7748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거기에 더해 많이들 알고 있는</a:t>
            </a:r>
            <a:r>
              <a:rPr lang="en-US" altLang="ko-KR" dirty="0"/>
              <a:t> </a:t>
            </a:r>
            <a:r>
              <a:rPr lang="ko-KR" altLang="en-US" dirty="0" err="1"/>
              <a:t>포모도로</a:t>
            </a:r>
            <a:r>
              <a:rPr lang="ko-KR" altLang="en-US" dirty="0"/>
              <a:t> 기법을 연결 시켰습니다</a:t>
            </a:r>
            <a:r>
              <a:rPr lang="en-US" altLang="ko-KR" dirty="0"/>
              <a:t>., </a:t>
            </a:r>
            <a:r>
              <a:rPr lang="ko-KR" altLang="en-US" dirty="0"/>
              <a:t>단기간 업무를 진행하며 업무 세션 사이에 휴식을 취할 수 있도록 설정한 시간에 따라 알람을 해주는 기능을 갖고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 업무 시간을 효율적으로 관리 할 수 있는 틀을 제공 했으나 이것 뿐만이 아닙니다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385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저희는 </a:t>
            </a:r>
            <a:r>
              <a:rPr lang="ko-KR" altLang="en-US" dirty="0" err="1"/>
              <a:t>무자각성</a:t>
            </a:r>
            <a:r>
              <a:rPr lang="ko-KR" altLang="en-US" dirty="0"/>
              <a:t> 데이터를 통해 솔루션을 제공하는 </a:t>
            </a:r>
            <a:r>
              <a:rPr lang="ko-KR" altLang="en-US" dirty="0" err="1"/>
              <a:t>캄테크와</a:t>
            </a:r>
            <a:r>
              <a:rPr lang="ko-KR" altLang="en-US" dirty="0"/>
              <a:t> </a:t>
            </a:r>
            <a:r>
              <a:rPr lang="ko-KR" altLang="en-US" dirty="0" err="1"/>
              <a:t>무지연</a:t>
            </a:r>
            <a:r>
              <a:rPr lang="ko-KR" altLang="en-US" dirty="0"/>
              <a:t> 통신이 가능한 웹</a:t>
            </a:r>
            <a:r>
              <a:rPr lang="en-US" altLang="ko-KR" dirty="0"/>
              <a:t>RTC</a:t>
            </a:r>
            <a:r>
              <a:rPr lang="ko-KR" altLang="en-US" dirty="0"/>
              <a:t>의 특징을 이용해 자세에 대한 솔루션 역시 제공하고 있습니다</a:t>
            </a:r>
            <a:r>
              <a:rPr lang="en-US" altLang="ko-KR" dirty="0"/>
              <a:t>. </a:t>
            </a:r>
            <a:r>
              <a:rPr lang="ko-KR" altLang="en-US" dirty="0" err="1"/>
              <a:t>티쳐블</a:t>
            </a:r>
            <a:r>
              <a:rPr lang="ko-KR" altLang="en-US" dirty="0"/>
              <a:t> </a:t>
            </a:r>
            <a:r>
              <a:rPr lang="ko-KR" altLang="en-US" dirty="0" err="1"/>
              <a:t>머신을</a:t>
            </a:r>
            <a:r>
              <a:rPr lang="ko-KR" altLang="en-US" dirty="0"/>
              <a:t> 이용해 자세를 판단하며</a:t>
            </a:r>
            <a:r>
              <a:rPr lang="en-US" altLang="ko-KR" dirty="0"/>
              <a:t>, </a:t>
            </a:r>
            <a:r>
              <a:rPr lang="ko-KR" altLang="en-US" dirty="0"/>
              <a:t>좋지 못한 자세가 일정 시간 이상 유지되면 즉각적으로 통신하여 알림을 통해 </a:t>
            </a:r>
            <a:r>
              <a:rPr lang="ko-KR" altLang="en-US" dirty="0" err="1"/>
              <a:t>리프레쉬</a:t>
            </a:r>
            <a:r>
              <a:rPr lang="ko-KR" altLang="en-US" dirty="0"/>
              <a:t> 할 수 있도록 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6488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또한</a:t>
            </a:r>
            <a:r>
              <a:rPr lang="en-US" altLang="ko-KR" dirty="0"/>
              <a:t>, </a:t>
            </a:r>
            <a:r>
              <a:rPr lang="ko-KR" altLang="en-US" dirty="0"/>
              <a:t>유저 스스로 피드백을 통해 성장 할 수 있도록 업무에 대한 결과를 시각적으로 확인 할 수 있도록 제공합니다</a:t>
            </a:r>
            <a:r>
              <a:rPr lang="en-US" altLang="ko-KR" dirty="0"/>
              <a:t>. </a:t>
            </a:r>
            <a:r>
              <a:rPr lang="ko-KR" altLang="en-US" dirty="0"/>
              <a:t>매일 새벽 </a:t>
            </a:r>
            <a:r>
              <a:rPr lang="en-US" altLang="ko-KR" dirty="0"/>
              <a:t>4</a:t>
            </a:r>
            <a:r>
              <a:rPr lang="ko-KR" altLang="en-US" dirty="0"/>
              <a:t>시에 데이터를 서버에서 자동으로 업데이트하여 매일의 기록을 저장하며</a:t>
            </a:r>
            <a:r>
              <a:rPr lang="en-US" altLang="ko-KR" dirty="0"/>
              <a:t>, ${</a:t>
            </a:r>
            <a:r>
              <a:rPr lang="ko-KR" altLang="en-US" dirty="0"/>
              <a:t>시각화 </a:t>
            </a:r>
            <a:r>
              <a:rPr lang="en-US" altLang="ko-KR" dirty="0"/>
              <a:t>1}, ${</a:t>
            </a:r>
            <a:r>
              <a:rPr lang="ko-KR" altLang="en-US" dirty="0"/>
              <a:t>시각화 </a:t>
            </a:r>
            <a:r>
              <a:rPr lang="en-US" altLang="ko-KR" dirty="0"/>
              <a:t>2}, ${</a:t>
            </a:r>
            <a:r>
              <a:rPr lang="ko-KR" altLang="en-US" dirty="0"/>
              <a:t>시각화 </a:t>
            </a:r>
            <a:r>
              <a:rPr lang="en-US" altLang="ko-KR" dirty="0"/>
              <a:t>3} </a:t>
            </a:r>
            <a:r>
              <a:rPr lang="ko-KR" altLang="en-US" dirty="0"/>
              <a:t>등을 유저가 직접 확인하여 자신에게 맞는 업무 관리 패턴을 찾을 수 있도록 해줍니다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1496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그렇다면 저희 서비스는 어떻게 이용 할 수 있을까요</a:t>
            </a:r>
            <a:r>
              <a:rPr lang="en-US" altLang="ko-KR" dirty="0"/>
              <a:t>? </a:t>
            </a:r>
            <a:r>
              <a:rPr lang="ko-KR" altLang="en-US" dirty="0"/>
              <a:t>직접 </a:t>
            </a:r>
            <a:r>
              <a:rPr lang="ko-KR" altLang="en-US" dirty="0" err="1"/>
              <a:t>확인해보시죠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 로그인을 한 뒤</a:t>
            </a:r>
            <a:r>
              <a:rPr lang="en-US" altLang="ko-KR" dirty="0"/>
              <a:t>, </a:t>
            </a:r>
            <a:r>
              <a:rPr lang="ko-KR" altLang="en-US" dirty="0"/>
              <a:t>시작을 하게 되면 업무 관리 페이지를 우선적으로 제공합니다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업무를 원하는 대로 설정 하고 원하는 업무를 담아서 시작을 누르면 즉시 서비스가 시작됩니다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타임 블록 방식으로 하나의 업무를 집중 할 수 있도록 제공하며</a:t>
            </a:r>
            <a:r>
              <a:rPr lang="en-US" altLang="ko-KR" dirty="0"/>
              <a:t>, </a:t>
            </a:r>
            <a:r>
              <a:rPr lang="ko-KR" altLang="en-US" dirty="0"/>
              <a:t>자세가 일정 시간 나쁠 경우</a:t>
            </a:r>
            <a:r>
              <a:rPr lang="en-US" altLang="ko-KR" dirty="0"/>
              <a:t>, </a:t>
            </a:r>
            <a:r>
              <a:rPr lang="ko-KR" altLang="en-US" dirty="0"/>
              <a:t>알람을 통해 유저가 개선 할 수 있도록 솔루션을 제공합니다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완료를 할 경우</a:t>
            </a:r>
            <a:r>
              <a:rPr lang="en-US" altLang="ko-KR" dirty="0"/>
              <a:t>, </a:t>
            </a:r>
            <a:r>
              <a:rPr lang="ko-KR" altLang="en-US" dirty="0"/>
              <a:t>다음과 같이 결과 페이지로 이동하며 업무를 </a:t>
            </a:r>
            <a:r>
              <a:rPr lang="en-US" altLang="ko-KR" dirty="0"/>
              <a:t>${</a:t>
            </a:r>
            <a:r>
              <a:rPr lang="ko-KR" altLang="en-US" dirty="0"/>
              <a:t>시각화 </a:t>
            </a:r>
            <a:r>
              <a:rPr lang="en-US" altLang="ko-KR" dirty="0"/>
              <a:t>1}, ${</a:t>
            </a:r>
            <a:r>
              <a:rPr lang="ko-KR" altLang="en-US" dirty="0"/>
              <a:t>시각화 </a:t>
            </a:r>
            <a:r>
              <a:rPr lang="en-US" altLang="ko-KR" dirty="0"/>
              <a:t>2}, ${</a:t>
            </a:r>
            <a:r>
              <a:rPr lang="ko-KR" altLang="en-US" dirty="0"/>
              <a:t>시각화 </a:t>
            </a:r>
            <a:r>
              <a:rPr lang="en-US" altLang="ko-KR" dirty="0"/>
              <a:t>3} </a:t>
            </a:r>
            <a:r>
              <a:rPr lang="ko-KR" altLang="en-US" dirty="0"/>
              <a:t>부분에서 확인하고 개선 할 수 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5154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ko-KR" altLang="en-US" dirty="0" err="1"/>
              <a:t>보시다시피</a:t>
            </a:r>
            <a:r>
              <a:rPr lang="ko-KR" altLang="en-US" dirty="0"/>
              <a:t> 저희 서비스는 쉽고 간편하게</a:t>
            </a:r>
            <a:r>
              <a:rPr lang="en-US" altLang="ko-KR" dirty="0"/>
              <a:t>, </a:t>
            </a:r>
            <a:r>
              <a:rPr lang="ko-KR" altLang="en-US" dirty="0"/>
              <a:t>웹 </a:t>
            </a:r>
            <a:r>
              <a:rPr lang="en-US" altLang="ko-KR" dirty="0"/>
              <a:t>RTC</a:t>
            </a:r>
            <a:r>
              <a:rPr lang="ko-KR" altLang="en-US" dirty="0"/>
              <a:t>의 실시간 데이터 통신을 이용하여 </a:t>
            </a:r>
            <a:r>
              <a:rPr lang="ko-KR" altLang="en-US" dirty="0" err="1"/>
              <a:t>캄테크</a:t>
            </a:r>
            <a:r>
              <a:rPr lang="ko-KR" altLang="en-US" dirty="0"/>
              <a:t> 솔루션을 받을 수 있습니다</a:t>
            </a:r>
            <a:r>
              <a:rPr lang="en-US" altLang="ko-KR" dirty="0"/>
              <a:t>. </a:t>
            </a:r>
            <a:r>
              <a:rPr lang="ko-KR" altLang="en-US" dirty="0"/>
              <a:t>그렇다면 저희 서비스를 이용한 분들의 후기가 </a:t>
            </a:r>
            <a:r>
              <a:rPr lang="ko-KR" altLang="en-US" dirty="0" err="1"/>
              <a:t>궁금하실텐데요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후기를 같이 확인 해보도록 할까요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10852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네</a:t>
            </a:r>
            <a:r>
              <a:rPr lang="en-US" altLang="ko-KR" dirty="0"/>
              <a:t>. </a:t>
            </a:r>
            <a:r>
              <a:rPr lang="ko-KR" altLang="en-US" dirty="0"/>
              <a:t>다들 긍정적인 후기를 </a:t>
            </a:r>
            <a:r>
              <a:rPr lang="ko-KR" altLang="en-US" dirty="0" err="1"/>
              <a:t>남겨주셨네요</a:t>
            </a:r>
            <a:r>
              <a:rPr lang="en-US" altLang="ko-KR" dirty="0"/>
              <a:t>. </a:t>
            </a:r>
            <a:r>
              <a:rPr lang="ko-KR" altLang="en-US" dirty="0"/>
              <a:t>정말 꼭 사용 해봐야 할거 같아요</a:t>
            </a:r>
            <a:r>
              <a:rPr lang="en-US" altLang="ko-KR" dirty="0"/>
              <a:t>. </a:t>
            </a:r>
            <a:r>
              <a:rPr lang="ko-KR" altLang="en-US" dirty="0"/>
              <a:t>그렇다면 이렇게 좋은 서비스를 함께 만든 팀원들을 소개 해드리겠습니다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8613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 팀은 </a:t>
            </a:r>
            <a:r>
              <a:rPr lang="en-US" altLang="ko-KR" dirty="0"/>
              <a:t>2</a:t>
            </a:r>
            <a:r>
              <a:rPr lang="ko-KR" altLang="en-US" dirty="0"/>
              <a:t>명의 </a:t>
            </a:r>
            <a:r>
              <a:rPr lang="ko-KR" altLang="en-US" dirty="0" err="1"/>
              <a:t>백엔드</a:t>
            </a:r>
            <a:r>
              <a:rPr lang="ko-KR" altLang="en-US" dirty="0"/>
              <a:t> 개발자와 </a:t>
            </a:r>
            <a:r>
              <a:rPr lang="en-US" altLang="ko-KR" dirty="0"/>
              <a:t>3</a:t>
            </a:r>
            <a:r>
              <a:rPr lang="ko-KR" altLang="en-US" dirty="0"/>
              <a:t>명의 </a:t>
            </a:r>
            <a:r>
              <a:rPr lang="ko-KR" altLang="en-US" dirty="0" err="1"/>
              <a:t>프론트엔드</a:t>
            </a:r>
            <a:r>
              <a:rPr lang="ko-KR" altLang="en-US" dirty="0"/>
              <a:t> 개발자가 호흡을 맞췄으며</a:t>
            </a:r>
            <a:r>
              <a:rPr lang="en-US" altLang="ko-KR" dirty="0"/>
              <a:t>, </a:t>
            </a:r>
            <a:r>
              <a:rPr lang="ko-KR" altLang="en-US" dirty="0"/>
              <a:t>모두 각자의 역할을 충실히 수행하여 좋은 결과를 낼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575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  <a:p>
            <a:r>
              <a:rPr lang="ko-KR" altLang="en-US" dirty="0"/>
              <a:t>안녕하세요</a:t>
            </a:r>
            <a:r>
              <a:rPr lang="en-US" altLang="ko-KR" dirty="0"/>
              <a:t>! </a:t>
            </a:r>
            <a:r>
              <a:rPr lang="ko-KR" altLang="en-US" dirty="0"/>
              <a:t>서울 </a:t>
            </a:r>
            <a:r>
              <a:rPr lang="en-US" altLang="ko-KR" dirty="0"/>
              <a:t>1</a:t>
            </a:r>
            <a:r>
              <a:rPr lang="ko-KR" altLang="en-US" dirty="0"/>
              <a:t>반 </a:t>
            </a:r>
            <a:r>
              <a:rPr lang="en-US" altLang="ko-KR" dirty="0"/>
              <a:t>5</a:t>
            </a:r>
            <a:r>
              <a:rPr lang="ko-KR" altLang="en-US" dirty="0"/>
              <a:t>조의 발표를 맡게 된 </a:t>
            </a:r>
            <a:r>
              <a:rPr lang="ko-KR" altLang="en-US" dirty="0" err="1"/>
              <a:t>한기현입니다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746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 팀은 </a:t>
            </a:r>
            <a:r>
              <a:rPr lang="en-US" altLang="ko-KR" dirty="0"/>
              <a:t>2</a:t>
            </a:r>
            <a:r>
              <a:rPr lang="ko-KR" altLang="en-US" dirty="0"/>
              <a:t>명의 </a:t>
            </a:r>
            <a:r>
              <a:rPr lang="ko-KR" altLang="en-US" dirty="0" err="1"/>
              <a:t>백엔드</a:t>
            </a:r>
            <a:r>
              <a:rPr lang="ko-KR" altLang="en-US" dirty="0"/>
              <a:t> 개발자와 </a:t>
            </a:r>
            <a:r>
              <a:rPr lang="en-US" altLang="ko-KR" dirty="0"/>
              <a:t>3</a:t>
            </a:r>
            <a:r>
              <a:rPr lang="ko-KR" altLang="en-US" dirty="0"/>
              <a:t>명의 </a:t>
            </a:r>
            <a:r>
              <a:rPr lang="ko-KR" altLang="en-US" dirty="0" err="1"/>
              <a:t>프론트엔드</a:t>
            </a:r>
            <a:r>
              <a:rPr lang="ko-KR" altLang="en-US" dirty="0"/>
              <a:t> 개발자가 호흡을 맞췄으며</a:t>
            </a:r>
            <a:r>
              <a:rPr lang="en-US" altLang="ko-KR" dirty="0"/>
              <a:t>, </a:t>
            </a:r>
            <a:r>
              <a:rPr lang="ko-KR" altLang="en-US" dirty="0"/>
              <a:t>모두 각자의 역할을 충실히 수행하여 좋은 결과를 낼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8781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이상으로 조금씩 더 나아질 나를 위한</a:t>
            </a:r>
            <a:r>
              <a:rPr lang="en-US" altLang="ko-KR" dirty="0"/>
              <a:t>, </a:t>
            </a:r>
            <a:r>
              <a:rPr lang="ko-KR" altLang="en-US" dirty="0"/>
              <a:t>당신을 위한</a:t>
            </a:r>
            <a:r>
              <a:rPr lang="en-US" altLang="ko-KR" dirty="0"/>
              <a:t>, </a:t>
            </a:r>
            <a:r>
              <a:rPr lang="ko-KR" altLang="en-US" dirty="0"/>
              <a:t>우리를 위한</a:t>
            </a:r>
            <a:r>
              <a:rPr lang="en-US" altLang="ko-KR" dirty="0"/>
              <a:t>, </a:t>
            </a:r>
            <a:r>
              <a:rPr lang="ko-KR" altLang="en-US" dirty="0"/>
              <a:t>저희 </a:t>
            </a:r>
            <a:r>
              <a:rPr lang="en-US" altLang="ko-KR" dirty="0"/>
              <a:t>Calm wave</a:t>
            </a:r>
            <a:r>
              <a:rPr lang="ko-KR" altLang="en-US" dirty="0"/>
              <a:t>의 발표는 이상으로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5322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 이상으로 조금씩 더 나아질 나를 위한</a:t>
            </a:r>
            <a:r>
              <a:rPr lang="en-US" altLang="ko-KR" dirty="0"/>
              <a:t>, </a:t>
            </a:r>
            <a:r>
              <a:rPr lang="ko-KR" altLang="en-US" dirty="0"/>
              <a:t>당신을 위한</a:t>
            </a:r>
            <a:r>
              <a:rPr lang="en-US" altLang="ko-KR" dirty="0"/>
              <a:t>, </a:t>
            </a:r>
            <a:r>
              <a:rPr lang="ko-KR" altLang="en-US" dirty="0"/>
              <a:t>우리를 위한</a:t>
            </a:r>
            <a:r>
              <a:rPr lang="en-US" altLang="ko-KR" dirty="0"/>
              <a:t>, </a:t>
            </a:r>
            <a:r>
              <a:rPr lang="ko-KR" altLang="en-US" dirty="0"/>
              <a:t>저희 </a:t>
            </a:r>
            <a:r>
              <a:rPr lang="en-US" altLang="ko-KR" dirty="0"/>
              <a:t>Calm wave</a:t>
            </a:r>
            <a:r>
              <a:rPr lang="ko-KR" altLang="en-US" dirty="0"/>
              <a:t>의 발표는 이상으로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326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뜬금없지만 저는 저희</a:t>
            </a:r>
            <a:r>
              <a:rPr lang="en-US" altLang="ko-KR" dirty="0"/>
              <a:t>, </a:t>
            </a:r>
            <a:r>
              <a:rPr lang="ko-KR" altLang="en-US" dirty="0"/>
              <a:t>교육생들이 남들보다 앉아있는 시간이 많다고 생각합니다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누구는 </a:t>
            </a:r>
            <a:r>
              <a:rPr lang="en-US" altLang="ko-KR" dirty="0"/>
              <a:t>5</a:t>
            </a:r>
            <a:r>
              <a:rPr lang="ko-KR" altLang="en-US" dirty="0"/>
              <a:t>시부터 일어나서 이곳에 오고</a:t>
            </a:r>
            <a:r>
              <a:rPr lang="en-US" altLang="ko-KR" dirty="0"/>
              <a:t>, </a:t>
            </a:r>
            <a:r>
              <a:rPr lang="ko-KR" altLang="en-US" dirty="0"/>
              <a:t>또 다른 누구는 늦은 새벽까지 앉아서 공부를 합니다</a:t>
            </a:r>
            <a:r>
              <a:rPr lang="en-US" altLang="ko-KR" dirty="0"/>
              <a:t>. </a:t>
            </a:r>
            <a:r>
              <a:rPr lang="ko-KR" altLang="en-US" dirty="0"/>
              <a:t>하지만 이렇게 오래 앉아있는 사람들이 저희 뿐은 아닙니다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643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ko-KR" altLang="en-US" dirty="0" err="1"/>
              <a:t>취준생</a:t>
            </a:r>
            <a:r>
              <a:rPr lang="en-US" altLang="ko-KR" dirty="0"/>
              <a:t>, </a:t>
            </a:r>
            <a:r>
              <a:rPr lang="ko-KR" altLang="en-US" dirty="0"/>
              <a:t>학생</a:t>
            </a:r>
            <a:r>
              <a:rPr lang="en-US" altLang="ko-KR" dirty="0"/>
              <a:t>, </a:t>
            </a:r>
            <a:r>
              <a:rPr lang="ko-KR" altLang="en-US" dirty="0"/>
              <a:t>직장인 등 굉장히 많은 사람들이 어제의 자신보다 나아지기 위해 엉덩이를 붙이고 앉아있습니다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20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그런데 의자병이라는 말을 아시나요</a:t>
            </a:r>
            <a:r>
              <a:rPr lang="en-US" altLang="ko-KR" dirty="0"/>
              <a:t>? </a:t>
            </a:r>
            <a:r>
              <a:rPr lang="ko-KR" altLang="en-US" dirty="0"/>
              <a:t>생활 증후군의 일종이지만 </a:t>
            </a:r>
            <a:r>
              <a:rPr lang="en-US" altLang="ko-KR" dirty="0"/>
              <a:t>WHO, </a:t>
            </a:r>
            <a:r>
              <a:rPr lang="ko-KR" altLang="en-US" dirty="0"/>
              <a:t>미국 </a:t>
            </a:r>
            <a:r>
              <a:rPr lang="ko-KR" altLang="en-US" dirty="0" err="1"/>
              <a:t>암학회</a:t>
            </a:r>
            <a:r>
              <a:rPr lang="ko-KR" altLang="en-US" dirty="0"/>
              <a:t> 등에서는 오랜 시간</a:t>
            </a:r>
            <a:r>
              <a:rPr lang="en-US" altLang="ko-KR" dirty="0"/>
              <a:t>, 2</a:t>
            </a:r>
            <a:r>
              <a:rPr lang="ko-KR" altLang="en-US" dirty="0"/>
              <a:t>시간 이상 앉아서 일 할 때 주기적으로 움직여주는 것을 강조하고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그런데 국민 건강 통계에 따르면 우리나라 사람들은 하루 평균 </a:t>
            </a:r>
            <a:r>
              <a:rPr lang="en-US" altLang="ko-KR" dirty="0"/>
              <a:t>8.6</a:t>
            </a:r>
            <a:r>
              <a:rPr lang="ko-KR" altLang="en-US" dirty="0"/>
              <a:t>시간을 앉아있다고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그 이유가 무엇일까요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729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저희는 업무 시간 관리에서 문제를 찾게 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824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업무를 볼 때</a:t>
            </a:r>
            <a:r>
              <a:rPr lang="en-US" altLang="ko-KR" dirty="0"/>
              <a:t>, </a:t>
            </a:r>
            <a:r>
              <a:rPr lang="ko-KR" altLang="en-US" dirty="0"/>
              <a:t>무작정 진행하게 되면 시간을 효율적으로 사용 할 수 없습니다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722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효율적으로 업무 시간을 관리하지 못하게 되면 더 오랜 시간 앉아있게 되고</a:t>
            </a:r>
            <a:r>
              <a:rPr lang="en-US" altLang="ko-KR" dirty="0"/>
              <a:t>, </a:t>
            </a:r>
            <a:r>
              <a:rPr lang="ko-KR" altLang="en-US" dirty="0"/>
              <a:t>오랜 시간 앉아 </a:t>
            </a:r>
            <a:r>
              <a:rPr lang="ko-KR" altLang="en-US" dirty="0" err="1"/>
              <a:t>있다보니</a:t>
            </a:r>
            <a:r>
              <a:rPr lang="ko-KR" altLang="en-US" dirty="0"/>
              <a:t> 자세 역시 나빠지게 됩니다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일의 효율은 떨어져서 오랜 시간 앉아있게 되는 것이라고 판단했습니다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참 아이러니하죠</a:t>
            </a:r>
            <a:r>
              <a:rPr lang="en-US" altLang="ko-KR" dirty="0"/>
              <a:t>. </a:t>
            </a:r>
            <a:r>
              <a:rPr lang="ko-KR" altLang="en-US" dirty="0"/>
              <a:t>더 나아지기 위해 노력 하는데 건강을 해칠 수 있다는 게요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799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그렇기에 저희는 조금씩 더 나아질 당신을 위해 업무 시간 관리와 자세 개선에 도움을 주는 서비스</a:t>
            </a:r>
            <a:r>
              <a:rPr lang="en-US" altLang="ko-KR" dirty="0"/>
              <a:t>, </a:t>
            </a:r>
            <a:r>
              <a:rPr lang="ko-KR" altLang="en-US" dirty="0" err="1"/>
              <a:t>캄</a:t>
            </a:r>
            <a:r>
              <a:rPr lang="ko-KR" altLang="en-US" dirty="0"/>
              <a:t> 웨이브를 개발하게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671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75BD7-0A9F-983D-09EC-3D7C6FE50E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7D7E12-8FE6-20F7-6410-AA95122172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E1F95F-ABA0-205D-D871-BAE49DB0D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D96E67-0C6B-033E-5B56-50FEA619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55C1EA-945D-9473-EB07-7DB506CFE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28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533103-E419-588E-0489-4747FFB5D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7A8741-5F68-22CD-1734-B979FC434F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0A6CEB-F0F6-06E1-5427-854CFF13A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E9D19D-3110-4E28-AB3C-64403AA35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6DDD1B-957C-8B83-95EC-7FC925DB4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30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3AB80E-C556-F070-BAC5-E491450630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3855D1-5155-82F7-5852-2BA268AB6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45F25E-2566-2AE8-0E0A-B27B74C88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9F2D82-1598-97AD-2C84-D00C883C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854E8A-A8E0-C601-5862-FD9BAA71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185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69A0B2-3E48-D759-C9E6-D18FE5C9C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552658-5666-C37E-C368-1DC505961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59E617-02AE-667E-960B-441366D9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36671C-5A0D-1D09-3DC4-E6555DEEA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FCC17-C8FD-FAAA-5E2E-5B05E3984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24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FA61EC-AC8C-9CDF-DCB7-4C5160DD5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011CD3-3A0D-90D1-AF34-0FA46D3DF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D0409A-C2BC-9B58-DB88-4F373D10C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B7B492-B2F5-3E1D-C58D-D731D7393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10853-213A-0B43-1733-B681262C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156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846FC0-4028-F91B-D989-976A1F85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2F6528-B93F-ADA1-D8E6-BAC04B4B56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FE8D01-D378-190E-5BBE-648190BF4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795E92-5FB2-5B78-971F-6A67883CC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A4C0DA-5F43-43A3-B149-127EF2226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4A8B7B-49FE-EBFA-C6C4-564BCADFD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238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D5DDBB-5C58-F0D9-BFF2-615E61438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B8DE18-4D08-17B5-D122-D52A1265B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5414E-3441-C98E-EB4C-B63A833C7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9F0A523-AD9C-3E54-24E0-BC3BF6F21A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9B6FCB-F8A0-9A74-84A5-A4AF34C83E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8F2B4F3-D444-FF4A-B0EF-824EF32D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8CE4C-24C5-6301-2D87-7BABE7943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FED822-00A7-0622-F76E-CF3403070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D6BBA7-464C-D6A6-A288-12991E782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F97661-7294-01EB-AF81-699D7D8CB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0D9F40-95A2-D9DB-60F6-B0E794B99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1EB8ED-92C7-4FE8-92AA-3629B5D4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75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2C2C1F7-36C1-1ADE-9830-6E27CA465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72ABA0-7478-9BF4-E1DE-365B178D4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8D2918-FEA9-13AF-62C9-29C886D1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28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78306F-CEDE-2EBF-DEE1-AB56DF485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5B1A77-C09E-6B52-E52B-EE000A2B1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E5A457-2C85-406E-2A9B-55E12FE54C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63789E-0253-F60C-C5C2-259846C21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C8D57A-A116-36F4-1795-3108232E7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E828C7-D002-7A20-5CED-0F30441C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67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5EDA9F-A7B8-8032-B5FB-E761EC58D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32A8D2-8FB5-0F6B-65C7-864CAA7DF0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83A4D0-A38D-A793-502A-34EC55370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1DDC88-236B-4F7B-C6A3-10B3F61B8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3A9141-7059-50C5-DDBA-FF51D3AD6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0FBD8E-CB31-27F4-65E3-97A2FADC7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6133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5F4298B-F366-24F3-7128-06B982A0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8C42FC-F7E9-5154-6E73-1C8C624DC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9A10E3-D5B1-5420-E0C3-80F64E16EE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109515-3556-A945-2E6F-F3AA01ADFB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D54A23-48B3-01AF-E79F-5EAA90024E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03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microsoft.com/office/2007/relationships/hdphoto" Target="../media/hdphoto1.wdp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microsoft.com/office/2007/relationships/hdphoto" Target="../media/hdphoto4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microsoft.com/office/2007/relationships/hdphoto" Target="../media/hdphoto4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12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11" Type="http://schemas.openxmlformats.org/officeDocument/2006/relationships/image" Target="../media/image18.png"/><Relationship Id="rId5" Type="http://schemas.openxmlformats.org/officeDocument/2006/relationships/image" Target="../media/image15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벡터그래픽이(가) 표시된 사진&#10;&#10;자동 생성된 설명">
            <a:extLst>
              <a:ext uri="{FF2B5EF4-FFF2-40B4-BE49-F238E27FC236}">
                <a16:creationId xmlns:a16="http://schemas.microsoft.com/office/drawing/2014/main" id="{C3746223-F41F-DDF2-445D-D8A330FD0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291749" y="-47904400"/>
            <a:ext cx="2562603" cy="1676400"/>
          </a:xfrm>
          <a:prstGeom prst="rect">
            <a:avLst/>
          </a:prstGeom>
        </p:spPr>
      </p:pic>
      <p:pic>
        <p:nvPicPr>
          <p:cNvPr id="9" name="그림 8" descr="벡터그래픽이(가) 표시된 사진&#10;&#10;자동 생성된 설명">
            <a:extLst>
              <a:ext uri="{FF2B5EF4-FFF2-40B4-BE49-F238E27FC236}">
                <a16:creationId xmlns:a16="http://schemas.microsoft.com/office/drawing/2014/main" id="{BD2E1058-4F1E-4E92-443B-770665189F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82651" y="52171600"/>
            <a:ext cx="2562603" cy="1676400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82E55D8A-D454-35CB-24A3-C89016E51401}"/>
              </a:ext>
            </a:extLst>
          </p:cNvPr>
          <p:cNvSpPr/>
          <p:nvPr/>
        </p:nvSpPr>
        <p:spPr>
          <a:xfrm>
            <a:off x="2934098" y="1812367"/>
            <a:ext cx="6323802" cy="3201438"/>
          </a:xfrm>
          <a:prstGeom prst="ellipse">
            <a:avLst/>
          </a:prstGeom>
          <a:gradFill flip="none" rotWithShape="1">
            <a:gsLst>
              <a:gs pos="80000">
                <a:srgbClr val="001930">
                  <a:alpha val="20000"/>
                </a:srgbClr>
              </a:gs>
              <a:gs pos="0">
                <a:srgbClr val="C6E5FF"/>
              </a:gs>
              <a:gs pos="50000">
                <a:srgbClr val="C6E5FF">
                  <a:alpha val="50000"/>
                </a:srgbClr>
              </a:gs>
              <a:gs pos="28000">
                <a:srgbClr val="C6E5FF"/>
              </a:gs>
              <a:gs pos="100000">
                <a:srgbClr val="00193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80</a:t>
            </a:r>
            <a:endParaRPr lang="ko-KR" altLang="en-US" dirty="0"/>
          </a:p>
        </p:txBody>
      </p:sp>
      <p:pic>
        <p:nvPicPr>
          <p:cNvPr id="20" name="그림 19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2903F2A8-9C5F-2C48-260C-B7A4B18604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92676" l="9863" r="89844">
                        <a14:foregroundMark x1="38379" y1="90723" x2="39160" y2="88281"/>
                        <a14:foregroundMark x1="48438" y1="92676" x2="49316" y2="89941"/>
                        <a14:foregroundMark x1="60059" y1="92188" x2="61328" y2="92188"/>
                        <a14:foregroundMark x1="10254" y1="69727" x2="9863" y2="769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65" t="37644" r="6768" b="3359"/>
          <a:stretch/>
        </p:blipFill>
        <p:spPr>
          <a:xfrm>
            <a:off x="4350543" y="2224909"/>
            <a:ext cx="3490913" cy="237635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2FBF7B2A-D048-CAAB-DA42-F20AEA9EAD13}"/>
              </a:ext>
            </a:extLst>
          </p:cNvPr>
          <p:cNvSpPr/>
          <p:nvPr/>
        </p:nvSpPr>
        <p:spPr>
          <a:xfrm>
            <a:off x="3568699" y="4771882"/>
            <a:ext cx="5054600" cy="15061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서울 </a:t>
            </a:r>
            <a:r>
              <a:rPr lang="en-US" altLang="ko-KR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1</a:t>
            </a:r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반 </a:t>
            </a:r>
            <a:r>
              <a:rPr lang="en-US" altLang="ko-KR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5</a:t>
            </a:r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조</a:t>
            </a:r>
            <a:endParaRPr lang="en-US" altLang="ko-KR" sz="4400" dirty="0">
              <a:solidFill>
                <a:srgbClr val="03103C">
                  <a:alpha val="0"/>
                </a:srgbClr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algn="ctr"/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모닥불 쬐는 고양이들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0DEC097-E794-D793-7757-70827CA1FDDE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A609EEB-CCA5-BD55-736C-4C8FCACF76DF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46C4AF7-656B-8CFA-9797-8DFE39A210B7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C1893A8-508C-51CB-C3FF-C6A689F76C0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48F4324-AE53-D215-5E47-BDD5AE6B6206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D17C3CC-85EE-41C7-70F6-2B120A2D55F6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48B07E-C91C-617F-299D-C42556473057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FCEF0A8-51FD-C260-7224-EFF35823BE16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D5D5A73-96F2-57DC-20A5-4061F52C604E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20104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386">
        <p159:morph option="byObject"/>
      </p:transition>
    </mc:Choice>
    <mc:Fallback xmlns="">
      <p:transition spd="slow" advTm="1386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2925238" y="8072816"/>
            <a:ext cx="6341521" cy="87461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304958" y="6919613"/>
            <a:ext cx="1582074" cy="15820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-1432003" y="-745222"/>
            <a:ext cx="15056006" cy="8455873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1F7510-C1E8-10E2-CF24-F5C87719A752}"/>
              </a:ext>
            </a:extLst>
          </p:cNvPr>
          <p:cNvSpPr/>
          <p:nvPr/>
        </p:nvSpPr>
        <p:spPr>
          <a:xfrm>
            <a:off x="3715647" y="2587171"/>
            <a:ext cx="4760696" cy="2960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관리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자세 교정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결과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3715647" y="1353457"/>
            <a:ext cx="4760696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핵심 기능 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3756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728">
        <p159:morph option="byObject"/>
      </p:transition>
    </mc:Choice>
    <mc:Fallback xmlns="">
      <p:transition spd="med" advTm="728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1.</a:t>
            </a:r>
          </a:p>
          <a:p>
            <a:pPr algn="ctr"/>
            <a:r>
              <a:rPr lang="en-US" altLang="ko-KR" dirty="0"/>
              <a:t>GTD </a:t>
            </a:r>
            <a:r>
              <a:rPr lang="ko-KR" altLang="en-US" dirty="0"/>
              <a:t>방식 업무 기록 관리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5278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574">
        <p159:morph option="byObject"/>
      </p:transition>
    </mc:Choice>
    <mc:Fallback xmlns="">
      <p:transition spd="slow" advTm="574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2.</a:t>
            </a:r>
          </a:p>
          <a:p>
            <a:pPr algn="ctr"/>
            <a:r>
              <a:rPr lang="ko-KR" altLang="en-US" dirty="0"/>
              <a:t>타임 블로킹 화면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87805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594">
        <p159:morph option="byObject"/>
      </p:transition>
    </mc:Choice>
    <mc:Fallback xmlns="">
      <p:transition spd="med" advTm="594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3.</a:t>
            </a:r>
          </a:p>
          <a:p>
            <a:pPr algn="ctr"/>
            <a:r>
              <a:rPr lang="ko-KR" altLang="en-US" dirty="0" err="1"/>
              <a:t>포모도로</a:t>
            </a:r>
            <a:r>
              <a:rPr lang="en-US" altLang="ko-KR" dirty="0"/>
              <a:t>.</a:t>
            </a:r>
            <a:r>
              <a:rPr lang="ko-KR" altLang="en-US" dirty="0"/>
              <a:t> 알람 움짤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81825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493">
        <p159:morph option="byObject"/>
      </p:transition>
    </mc:Choice>
    <mc:Fallback xmlns="">
      <p:transition spd="med" advTm="493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4.</a:t>
            </a:r>
          </a:p>
          <a:p>
            <a:pPr algn="ctr"/>
            <a:r>
              <a:rPr lang="ko-KR" altLang="en-US" dirty="0"/>
              <a:t>자세 교정 알람</a:t>
            </a:r>
            <a:r>
              <a:rPr lang="en-US" altLang="ko-KR" dirty="0"/>
              <a:t> </a:t>
            </a:r>
            <a:r>
              <a:rPr lang="ko-KR" altLang="en-US" dirty="0"/>
              <a:t>관련</a:t>
            </a:r>
            <a:r>
              <a:rPr lang="en-US" altLang="ko-KR" dirty="0"/>
              <a:t>. </a:t>
            </a:r>
            <a:r>
              <a:rPr lang="ko-KR" altLang="en-US" dirty="0"/>
              <a:t>영상이 약간 길었으면 좋겠음</a:t>
            </a:r>
            <a:r>
              <a:rPr lang="en-US" altLang="ko-KR" dirty="0"/>
              <a:t>.</a:t>
            </a:r>
          </a:p>
          <a:p>
            <a:pPr algn="ctr"/>
            <a:r>
              <a:rPr lang="ko-KR" altLang="en-US" dirty="0" err="1"/>
              <a:t>캄테크랑</a:t>
            </a:r>
            <a:r>
              <a:rPr lang="ko-KR" altLang="en-US" dirty="0"/>
              <a:t> 웹 </a:t>
            </a:r>
            <a:r>
              <a:rPr lang="en-US" altLang="ko-KR" dirty="0"/>
              <a:t>RTC </a:t>
            </a:r>
            <a:r>
              <a:rPr lang="ko-KR" altLang="en-US" dirty="0"/>
              <a:t>쓴다고 설명 약간 할 생각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71946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503">
        <p159:morph option="byObject"/>
      </p:transition>
    </mc:Choice>
    <mc:Fallback xmlns="">
      <p:transition spd="med" advTm="503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5.</a:t>
            </a:r>
          </a:p>
          <a:p>
            <a:pPr algn="ctr"/>
            <a:r>
              <a:rPr lang="ko-KR" altLang="en-US" dirty="0"/>
              <a:t>결과 페이지 및 마이 페이지 시연 움짤</a:t>
            </a:r>
            <a:endParaRPr lang="en-US" altLang="ko-KR" dirty="0"/>
          </a:p>
          <a:p>
            <a:pPr algn="ctr"/>
            <a:r>
              <a:rPr lang="ko-KR" altLang="en-US" dirty="0"/>
              <a:t>페이지 </a:t>
            </a:r>
            <a:r>
              <a:rPr lang="ko-KR" altLang="en-US" dirty="0" err="1"/>
              <a:t>이동하는거</a:t>
            </a:r>
            <a:r>
              <a:rPr lang="ko-KR" altLang="en-US" dirty="0"/>
              <a:t> 생략하고 둘이 대각선으로 반반 나눠서 보여주면 좋겠음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14760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634">
        <p159:morph option="byObject"/>
      </p:transition>
    </mc:Choice>
    <mc:Fallback xmlns="">
      <p:transition spd="med" advTm="634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2925238" y="8072816"/>
            <a:ext cx="6341521" cy="87461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304958" y="6919613"/>
            <a:ext cx="1582074" cy="15820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-1432003" y="-745222"/>
            <a:ext cx="15056006" cy="8455873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2496447" y="3005556"/>
            <a:ext cx="7199096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라이브 시연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6813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Tm="516">
        <p159:morph option="byObject"/>
      </p:transition>
    </mc:Choice>
    <mc:Fallback xmlns="">
      <p:transition spd="slow" advTm="516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2496447" y="3005556"/>
            <a:ext cx="7199096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서비스 후기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60A8EDA2-5435-78A1-EE2C-50F95E0FD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9B36DC-416C-64C5-0ED2-0B8F960BE315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578B6E0-6241-5E1A-B563-30F92D4457EC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 소개</a:t>
            </a:r>
          </a:p>
        </p:txBody>
      </p:sp>
    </p:spTree>
    <p:extLst>
      <p:ext uri="{BB962C8B-B14F-4D97-AF65-F5344CB8AC3E}">
        <p14:creationId xmlns:p14="http://schemas.microsoft.com/office/powerpoint/2010/main" val="2135566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801">
        <p159:morph option="byObject"/>
      </p:transition>
    </mc:Choice>
    <mc:Fallback xmlns="">
      <p:transition spd="med" advTm="801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60A8EDA2-5435-78A1-EE2C-50F95E0FDA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9B36DC-416C-64C5-0ED2-0B8F960BE315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578B6E0-6241-5E1A-B563-30F92D4457EC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F9AE72E-A109-ADDB-F1F4-D5913670F7C1}"/>
              </a:ext>
            </a:extLst>
          </p:cNvPr>
          <p:cNvSpPr/>
          <p:nvPr/>
        </p:nvSpPr>
        <p:spPr>
          <a:xfrm>
            <a:off x="0" y="1485900"/>
            <a:ext cx="12192000" cy="2701403"/>
          </a:xfrm>
          <a:prstGeom prst="rect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하나로!">
            <a:hlinkClick r:id="" action="ppaction://media"/>
            <a:extLst>
              <a:ext uri="{FF2B5EF4-FFF2-40B4-BE49-F238E27FC236}">
                <a16:creationId xmlns:a16="http://schemas.microsoft.com/office/drawing/2014/main" id="{E273F9FB-1314-6F2A-1F0E-CAA793E4C0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28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57605">
        <p159:morph option="byObject"/>
      </p:transition>
    </mc:Choice>
    <mc:Fallback xmlns="">
      <p:transition spd="med" advTm="576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79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3" objId="17"/>
        <p14:stopEvt time="55731" objId="17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CC0B826F-82B2-EC36-5E72-FDE4DDBF65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56912"/>
            <a:ext cx="1318500" cy="86253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854060-900D-257D-7E69-284E93DC83C4}"/>
              </a:ext>
            </a:extLst>
          </p:cNvPr>
          <p:cNvSpPr/>
          <p:nvPr/>
        </p:nvSpPr>
        <p:spPr>
          <a:xfrm>
            <a:off x="1771048" y="24239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835959-4C9B-9C99-2402-13D64CBE2130}"/>
              </a:ext>
            </a:extLst>
          </p:cNvPr>
          <p:cNvSpPr/>
          <p:nvPr/>
        </p:nvSpPr>
        <p:spPr>
          <a:xfrm>
            <a:off x="1771047" y="766783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ADA738B-9EC1-6CB1-82FF-728CCCA2EE1A}"/>
              </a:ext>
            </a:extLst>
          </p:cNvPr>
          <p:cNvGrpSpPr/>
          <p:nvPr/>
        </p:nvGrpSpPr>
        <p:grpSpPr>
          <a:xfrm>
            <a:off x="-8241275" y="-8512728"/>
            <a:ext cx="8079829" cy="5071599"/>
            <a:chOff x="-8241275" y="-8512728"/>
            <a:chExt cx="8079829" cy="507159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4AC8E4F-6C41-D4FD-EC8A-4C43CCFDA6EF}"/>
                </a:ext>
              </a:extLst>
            </p:cNvPr>
            <p:cNvSpPr/>
            <p:nvPr/>
          </p:nvSpPr>
          <p:spPr>
            <a:xfrm>
              <a:off x="-8241275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918B807-B9FA-070E-0EBC-D8B6E38523BD}"/>
                </a:ext>
              </a:extLst>
            </p:cNvPr>
            <p:cNvSpPr/>
            <p:nvPr/>
          </p:nvSpPr>
          <p:spPr>
            <a:xfrm>
              <a:off x="-7119619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A2F4B1D-9A91-D744-C194-975EA125F629}"/>
                </a:ext>
              </a:extLst>
            </p:cNvPr>
            <p:cNvSpPr/>
            <p:nvPr/>
          </p:nvSpPr>
          <p:spPr>
            <a:xfrm>
              <a:off x="-5801921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CF1DD2D-4EC8-C6D0-07F0-3BC33EE832DE}"/>
                </a:ext>
              </a:extLst>
            </p:cNvPr>
            <p:cNvSpPr/>
            <p:nvPr/>
          </p:nvSpPr>
          <p:spPr>
            <a:xfrm>
              <a:off x="-4484224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72E677-2639-3C75-FF8D-957DDE64FA6A}"/>
                </a:ext>
              </a:extLst>
            </p:cNvPr>
            <p:cNvSpPr/>
            <p:nvPr/>
          </p:nvSpPr>
          <p:spPr>
            <a:xfrm>
              <a:off x="-3542512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E21F91B-0D4B-5800-0521-654F1F210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4193609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BA62AFB-006B-5AD2-E83D-3156C293AC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318285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2289D90-DA6F-6882-17FA-DC1261879A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3626065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5C8C4751-F75B-60BF-FF42-D986EC779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4187303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24CED306-56F4-AEDF-44CD-A937B17A5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295006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EC826E-2F48-A062-461A-ABE3EE50B9A0}"/>
              </a:ext>
            </a:extLst>
          </p:cNvPr>
          <p:cNvSpPr/>
          <p:nvPr/>
        </p:nvSpPr>
        <p:spPr>
          <a:xfrm>
            <a:off x="455459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BC779F9-3544-6DB2-20DE-4CFC0033574C}"/>
              </a:ext>
            </a:extLst>
          </p:cNvPr>
          <p:cNvSpPr/>
          <p:nvPr/>
        </p:nvSpPr>
        <p:spPr>
          <a:xfrm>
            <a:off x="279441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A82045A-ECF2-23F1-9AD4-2FB4C81A4C30}"/>
              </a:ext>
            </a:extLst>
          </p:cNvPr>
          <p:cNvSpPr/>
          <p:nvPr/>
        </p:nvSpPr>
        <p:spPr>
          <a:xfrm>
            <a:off x="513805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956747-E309-3CB9-1003-76F308ABD083}"/>
              </a:ext>
            </a:extLst>
          </p:cNvPr>
          <p:cNvSpPr/>
          <p:nvPr/>
        </p:nvSpPr>
        <p:spPr>
          <a:xfrm>
            <a:off x="748169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4BAAE86-33A3-B857-2C26-1A9B533B23BB}"/>
              </a:ext>
            </a:extLst>
          </p:cNvPr>
          <p:cNvSpPr/>
          <p:nvPr/>
        </p:nvSpPr>
        <p:spPr>
          <a:xfrm>
            <a:off x="9820655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1BFCE0-4997-6262-E9DB-BCDEED64C293}"/>
              </a:ext>
            </a:extLst>
          </p:cNvPr>
          <p:cNvSpPr/>
          <p:nvPr/>
        </p:nvSpPr>
        <p:spPr>
          <a:xfrm>
            <a:off x="27940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영상 촬영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7938EC-63D0-061C-9779-2E0541527FE7}"/>
              </a:ext>
            </a:extLst>
          </p:cNvPr>
          <p:cNvSpPr/>
          <p:nvPr/>
        </p:nvSpPr>
        <p:spPr>
          <a:xfrm>
            <a:off x="2621640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5880CFF-E73D-4EF3-0675-DB8EE8E66AEB}"/>
              </a:ext>
            </a:extLst>
          </p:cNvPr>
          <p:cNvSpPr/>
          <p:nvPr/>
        </p:nvSpPr>
        <p:spPr>
          <a:xfrm>
            <a:off x="495872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DF6F687-105D-6BC3-F696-05CF823CAD8F}"/>
              </a:ext>
            </a:extLst>
          </p:cNvPr>
          <p:cNvSpPr/>
          <p:nvPr/>
        </p:nvSpPr>
        <p:spPr>
          <a:xfrm>
            <a:off x="730236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344DD1-AE2C-0A99-FC62-4E58164C2090}"/>
              </a:ext>
            </a:extLst>
          </p:cNvPr>
          <p:cNvSpPr/>
          <p:nvPr/>
        </p:nvSpPr>
        <p:spPr>
          <a:xfrm>
            <a:off x="9641319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3548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1438">
        <p159:morph option="byObject"/>
      </p:transition>
    </mc:Choice>
    <mc:Fallback xmlns="">
      <p:transition spd="med" advTm="14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34000" decel="6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81B4CA7-2865-BAEC-C134-E6C386823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8069" y="-9395327"/>
            <a:ext cx="7109121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F3CFF891-491A-D0CD-1A17-1080BD5761FA}"/>
              </a:ext>
            </a:extLst>
          </p:cNvPr>
          <p:cNvSpPr/>
          <p:nvPr/>
        </p:nvSpPr>
        <p:spPr>
          <a:xfrm>
            <a:off x="533901" y="-4226969"/>
            <a:ext cx="1596571" cy="914400"/>
          </a:xfrm>
          <a:prstGeom prst="rect">
            <a:avLst/>
          </a:prstGeom>
          <a:solidFill>
            <a:srgbClr val="C6E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65D5AF-3E45-B672-D50F-BFA1C15613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533053" y="-5151938"/>
            <a:ext cx="5126972" cy="184993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1" name="자유형: 도형 310">
            <a:extLst>
              <a:ext uri="{FF2B5EF4-FFF2-40B4-BE49-F238E27FC236}">
                <a16:creationId xmlns:a16="http://schemas.microsoft.com/office/drawing/2014/main" id="{960731A3-9E76-113C-F40B-F3EC00BBDE1A}"/>
              </a:ext>
            </a:extLst>
          </p:cNvPr>
          <p:cNvSpPr/>
          <p:nvPr/>
        </p:nvSpPr>
        <p:spPr>
          <a:xfrm rot="1173408">
            <a:off x="-2552540" y="8105357"/>
            <a:ext cx="2132733" cy="2875812"/>
          </a:xfrm>
          <a:custGeom>
            <a:avLst/>
            <a:gdLst>
              <a:gd name="connsiteX0" fmla="*/ 0 w 2132733"/>
              <a:gd name="connsiteY0" fmla="*/ 0 h 2875812"/>
              <a:gd name="connsiteX1" fmla="*/ 2132734 w 2132733"/>
              <a:gd name="connsiteY1" fmla="*/ 0 h 2875812"/>
              <a:gd name="connsiteX2" fmla="*/ 2132734 w 2132733"/>
              <a:gd name="connsiteY2" fmla="*/ 2875813 h 2875812"/>
              <a:gd name="connsiteX3" fmla="*/ 0 w 2132733"/>
              <a:gd name="connsiteY3" fmla="*/ 2875813 h 287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2733" h="2875812">
                <a:moveTo>
                  <a:pt x="0" y="0"/>
                </a:moveTo>
                <a:lnTo>
                  <a:pt x="2132734" y="0"/>
                </a:lnTo>
                <a:lnTo>
                  <a:pt x="2132734" y="2875813"/>
                </a:lnTo>
                <a:lnTo>
                  <a:pt x="0" y="2875813"/>
                </a:lnTo>
                <a:close/>
              </a:path>
            </a:pathLst>
          </a:custGeom>
          <a:solidFill>
            <a:srgbClr val="0071B6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12" name="그래픽 20" descr="휴대폰 및 계산기와 노트북">
            <a:extLst>
              <a:ext uri="{FF2B5EF4-FFF2-40B4-BE49-F238E27FC236}">
                <a16:creationId xmlns:a16="http://schemas.microsoft.com/office/drawing/2014/main" id="{4968BC60-AD84-80E7-72E6-32964EDA6F5A}"/>
              </a:ext>
            </a:extLst>
          </p:cNvPr>
          <p:cNvGrpSpPr/>
          <p:nvPr/>
        </p:nvGrpSpPr>
        <p:grpSpPr>
          <a:xfrm rot="18926639">
            <a:off x="1385754" y="8402183"/>
            <a:ext cx="2132799" cy="2875902"/>
            <a:chOff x="3512791" y="3518412"/>
            <a:chExt cx="2132799" cy="2875902"/>
          </a:xfrm>
        </p:grpSpPr>
        <p:sp>
          <p:nvSpPr>
            <p:cNvPr id="313" name="자유형: 도형 312">
              <a:extLst>
                <a:ext uri="{FF2B5EF4-FFF2-40B4-BE49-F238E27FC236}">
                  <a16:creationId xmlns:a16="http://schemas.microsoft.com/office/drawing/2014/main" id="{3B22423B-53F5-527F-B9E1-49B5B8D5A991}"/>
                </a:ext>
              </a:extLst>
            </p:cNvPr>
            <p:cNvSpPr/>
            <p:nvPr/>
          </p:nvSpPr>
          <p:spPr>
            <a:xfrm>
              <a:off x="3512791" y="3518412"/>
              <a:ext cx="2132799" cy="2875902"/>
            </a:xfrm>
            <a:custGeom>
              <a:avLst/>
              <a:gdLst>
                <a:gd name="connsiteX0" fmla="*/ 0 w 2132799"/>
                <a:gd name="connsiteY0" fmla="*/ 0 h 2875902"/>
                <a:gd name="connsiteX1" fmla="*/ 2132800 w 2132799"/>
                <a:gd name="connsiteY1" fmla="*/ 0 h 2875902"/>
                <a:gd name="connsiteX2" fmla="*/ 2132800 w 2132799"/>
                <a:gd name="connsiteY2" fmla="*/ 2875902 h 2875902"/>
                <a:gd name="connsiteX3" fmla="*/ 0 w 2132799"/>
                <a:gd name="connsiteY3" fmla="*/ 2875902 h 2875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2799" h="2875902">
                  <a:moveTo>
                    <a:pt x="0" y="0"/>
                  </a:moveTo>
                  <a:lnTo>
                    <a:pt x="2132800" y="0"/>
                  </a:lnTo>
                  <a:lnTo>
                    <a:pt x="2132800" y="2875902"/>
                  </a:lnTo>
                  <a:lnTo>
                    <a:pt x="0" y="2875902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14" name="자유형: 도형 313">
              <a:extLst>
                <a:ext uri="{FF2B5EF4-FFF2-40B4-BE49-F238E27FC236}">
                  <a16:creationId xmlns:a16="http://schemas.microsoft.com/office/drawing/2014/main" id="{D3CC6C82-3451-4E72-2378-4429B38CA852}"/>
                </a:ext>
              </a:extLst>
            </p:cNvPr>
            <p:cNvSpPr/>
            <p:nvPr/>
          </p:nvSpPr>
          <p:spPr>
            <a:xfrm>
              <a:off x="3816788" y="3986228"/>
              <a:ext cx="1524807" cy="1962948"/>
            </a:xfrm>
            <a:custGeom>
              <a:avLst/>
              <a:gdLst>
                <a:gd name="connsiteX0" fmla="*/ 1524807 w 1524807"/>
                <a:gd name="connsiteY0" fmla="*/ 1962948 h 1962948"/>
                <a:gd name="connsiteX1" fmla="*/ 0 w 1524807"/>
                <a:gd name="connsiteY1" fmla="*/ 1962948 h 1962948"/>
                <a:gd name="connsiteX2" fmla="*/ 0 w 1524807"/>
                <a:gd name="connsiteY2" fmla="*/ 1953298 h 1962948"/>
                <a:gd name="connsiteX3" fmla="*/ 1524807 w 1524807"/>
                <a:gd name="connsiteY3" fmla="*/ 1953298 h 1962948"/>
                <a:gd name="connsiteX4" fmla="*/ 1524807 w 1524807"/>
                <a:gd name="connsiteY4" fmla="*/ 1962948 h 1962948"/>
                <a:gd name="connsiteX5" fmla="*/ 1524807 w 1524807"/>
                <a:gd name="connsiteY5" fmla="*/ 1864511 h 1962948"/>
                <a:gd name="connsiteX6" fmla="*/ 0 w 1524807"/>
                <a:gd name="connsiteY6" fmla="*/ 1864511 h 1962948"/>
                <a:gd name="connsiteX7" fmla="*/ 0 w 1524807"/>
                <a:gd name="connsiteY7" fmla="*/ 1874162 h 1962948"/>
                <a:gd name="connsiteX8" fmla="*/ 1524807 w 1524807"/>
                <a:gd name="connsiteY8" fmla="*/ 1874162 h 1962948"/>
                <a:gd name="connsiteX9" fmla="*/ 1524807 w 1524807"/>
                <a:gd name="connsiteY9" fmla="*/ 1864511 h 1962948"/>
                <a:gd name="connsiteX10" fmla="*/ 1524807 w 1524807"/>
                <a:gd name="connsiteY10" fmla="*/ 1775725 h 1962948"/>
                <a:gd name="connsiteX11" fmla="*/ 0 w 1524807"/>
                <a:gd name="connsiteY11" fmla="*/ 1775725 h 1962948"/>
                <a:gd name="connsiteX12" fmla="*/ 0 w 1524807"/>
                <a:gd name="connsiteY12" fmla="*/ 1785376 h 1962948"/>
                <a:gd name="connsiteX13" fmla="*/ 1524807 w 1524807"/>
                <a:gd name="connsiteY13" fmla="*/ 1785376 h 1962948"/>
                <a:gd name="connsiteX14" fmla="*/ 1524807 w 1524807"/>
                <a:gd name="connsiteY14" fmla="*/ 1775725 h 1962948"/>
                <a:gd name="connsiteX15" fmla="*/ 1524807 w 1524807"/>
                <a:gd name="connsiteY15" fmla="*/ 1686938 h 1962948"/>
                <a:gd name="connsiteX16" fmla="*/ 0 w 1524807"/>
                <a:gd name="connsiteY16" fmla="*/ 1686938 h 1962948"/>
                <a:gd name="connsiteX17" fmla="*/ 0 w 1524807"/>
                <a:gd name="connsiteY17" fmla="*/ 1696589 h 1962948"/>
                <a:gd name="connsiteX18" fmla="*/ 1524807 w 1524807"/>
                <a:gd name="connsiteY18" fmla="*/ 1696589 h 1962948"/>
                <a:gd name="connsiteX19" fmla="*/ 1524807 w 1524807"/>
                <a:gd name="connsiteY19" fmla="*/ 1686938 h 1962948"/>
                <a:gd name="connsiteX20" fmla="*/ 1524807 w 1524807"/>
                <a:gd name="connsiteY20" fmla="*/ 1598153 h 1962948"/>
                <a:gd name="connsiteX21" fmla="*/ 0 w 1524807"/>
                <a:gd name="connsiteY21" fmla="*/ 1598153 h 1962948"/>
                <a:gd name="connsiteX22" fmla="*/ 0 w 1524807"/>
                <a:gd name="connsiteY22" fmla="*/ 1607803 h 1962948"/>
                <a:gd name="connsiteX23" fmla="*/ 1524807 w 1524807"/>
                <a:gd name="connsiteY23" fmla="*/ 1607803 h 1962948"/>
                <a:gd name="connsiteX24" fmla="*/ 1524807 w 1524807"/>
                <a:gd name="connsiteY24" fmla="*/ 1598153 h 1962948"/>
                <a:gd name="connsiteX25" fmla="*/ 1524807 w 1524807"/>
                <a:gd name="connsiteY25" fmla="*/ 1509366 h 1962948"/>
                <a:gd name="connsiteX26" fmla="*/ 0 w 1524807"/>
                <a:gd name="connsiteY26" fmla="*/ 1509366 h 1962948"/>
                <a:gd name="connsiteX27" fmla="*/ 0 w 1524807"/>
                <a:gd name="connsiteY27" fmla="*/ 1519017 h 1962948"/>
                <a:gd name="connsiteX28" fmla="*/ 1524807 w 1524807"/>
                <a:gd name="connsiteY28" fmla="*/ 1519017 h 1962948"/>
                <a:gd name="connsiteX29" fmla="*/ 1524807 w 1524807"/>
                <a:gd name="connsiteY29" fmla="*/ 1509366 h 1962948"/>
                <a:gd name="connsiteX30" fmla="*/ 1524807 w 1524807"/>
                <a:gd name="connsiteY30" fmla="*/ 1420580 h 1962948"/>
                <a:gd name="connsiteX31" fmla="*/ 0 w 1524807"/>
                <a:gd name="connsiteY31" fmla="*/ 1420580 h 1962948"/>
                <a:gd name="connsiteX32" fmla="*/ 0 w 1524807"/>
                <a:gd name="connsiteY32" fmla="*/ 1430231 h 1962948"/>
                <a:gd name="connsiteX33" fmla="*/ 1524807 w 1524807"/>
                <a:gd name="connsiteY33" fmla="*/ 1430231 h 1962948"/>
                <a:gd name="connsiteX34" fmla="*/ 1524807 w 1524807"/>
                <a:gd name="connsiteY34" fmla="*/ 1420580 h 1962948"/>
                <a:gd name="connsiteX35" fmla="*/ 1524807 w 1524807"/>
                <a:gd name="connsiteY35" fmla="*/ 1331794 h 1962948"/>
                <a:gd name="connsiteX36" fmla="*/ 0 w 1524807"/>
                <a:gd name="connsiteY36" fmla="*/ 1331794 h 1962948"/>
                <a:gd name="connsiteX37" fmla="*/ 0 w 1524807"/>
                <a:gd name="connsiteY37" fmla="*/ 1341444 h 1962948"/>
                <a:gd name="connsiteX38" fmla="*/ 1524807 w 1524807"/>
                <a:gd name="connsiteY38" fmla="*/ 1341444 h 1962948"/>
                <a:gd name="connsiteX39" fmla="*/ 1524807 w 1524807"/>
                <a:gd name="connsiteY39" fmla="*/ 1331794 h 1962948"/>
                <a:gd name="connsiteX40" fmla="*/ 1524807 w 1524807"/>
                <a:gd name="connsiteY40" fmla="*/ 1243007 h 1962948"/>
                <a:gd name="connsiteX41" fmla="*/ 0 w 1524807"/>
                <a:gd name="connsiteY41" fmla="*/ 1243007 h 1962948"/>
                <a:gd name="connsiteX42" fmla="*/ 0 w 1524807"/>
                <a:gd name="connsiteY42" fmla="*/ 1252658 h 1962948"/>
                <a:gd name="connsiteX43" fmla="*/ 1524807 w 1524807"/>
                <a:gd name="connsiteY43" fmla="*/ 1252658 h 1962948"/>
                <a:gd name="connsiteX44" fmla="*/ 1524807 w 1524807"/>
                <a:gd name="connsiteY44" fmla="*/ 1243007 h 1962948"/>
                <a:gd name="connsiteX45" fmla="*/ 1524807 w 1524807"/>
                <a:gd name="connsiteY45" fmla="*/ 1154222 h 1962948"/>
                <a:gd name="connsiteX46" fmla="*/ 0 w 1524807"/>
                <a:gd name="connsiteY46" fmla="*/ 1154222 h 1962948"/>
                <a:gd name="connsiteX47" fmla="*/ 0 w 1524807"/>
                <a:gd name="connsiteY47" fmla="*/ 1163872 h 1962948"/>
                <a:gd name="connsiteX48" fmla="*/ 1524807 w 1524807"/>
                <a:gd name="connsiteY48" fmla="*/ 1163872 h 1962948"/>
                <a:gd name="connsiteX49" fmla="*/ 1524807 w 1524807"/>
                <a:gd name="connsiteY49" fmla="*/ 1154222 h 1962948"/>
                <a:gd name="connsiteX50" fmla="*/ 1524807 w 1524807"/>
                <a:gd name="connsiteY50" fmla="*/ 1065435 h 1962948"/>
                <a:gd name="connsiteX51" fmla="*/ 0 w 1524807"/>
                <a:gd name="connsiteY51" fmla="*/ 1065435 h 1962948"/>
                <a:gd name="connsiteX52" fmla="*/ 0 w 1524807"/>
                <a:gd name="connsiteY52" fmla="*/ 1075086 h 1962948"/>
                <a:gd name="connsiteX53" fmla="*/ 1524807 w 1524807"/>
                <a:gd name="connsiteY53" fmla="*/ 1075086 h 1962948"/>
                <a:gd name="connsiteX54" fmla="*/ 1524807 w 1524807"/>
                <a:gd name="connsiteY54" fmla="*/ 1065435 h 1962948"/>
                <a:gd name="connsiteX55" fmla="*/ 1524807 w 1524807"/>
                <a:gd name="connsiteY55" fmla="*/ 976649 h 1962948"/>
                <a:gd name="connsiteX56" fmla="*/ 0 w 1524807"/>
                <a:gd name="connsiteY56" fmla="*/ 976649 h 1962948"/>
                <a:gd name="connsiteX57" fmla="*/ 0 w 1524807"/>
                <a:gd name="connsiteY57" fmla="*/ 986299 h 1962948"/>
                <a:gd name="connsiteX58" fmla="*/ 1524807 w 1524807"/>
                <a:gd name="connsiteY58" fmla="*/ 986299 h 1962948"/>
                <a:gd name="connsiteX59" fmla="*/ 1524807 w 1524807"/>
                <a:gd name="connsiteY59" fmla="*/ 976649 h 1962948"/>
                <a:gd name="connsiteX60" fmla="*/ 1524807 w 1524807"/>
                <a:gd name="connsiteY60" fmla="*/ 887862 h 1962948"/>
                <a:gd name="connsiteX61" fmla="*/ 0 w 1524807"/>
                <a:gd name="connsiteY61" fmla="*/ 887862 h 1962948"/>
                <a:gd name="connsiteX62" fmla="*/ 0 w 1524807"/>
                <a:gd name="connsiteY62" fmla="*/ 897513 h 1962948"/>
                <a:gd name="connsiteX63" fmla="*/ 1524807 w 1524807"/>
                <a:gd name="connsiteY63" fmla="*/ 897513 h 1962948"/>
                <a:gd name="connsiteX64" fmla="*/ 1524807 w 1524807"/>
                <a:gd name="connsiteY64" fmla="*/ 887862 h 1962948"/>
                <a:gd name="connsiteX65" fmla="*/ 1524807 w 1524807"/>
                <a:gd name="connsiteY65" fmla="*/ 799076 h 1962948"/>
                <a:gd name="connsiteX66" fmla="*/ 0 w 1524807"/>
                <a:gd name="connsiteY66" fmla="*/ 799076 h 1962948"/>
                <a:gd name="connsiteX67" fmla="*/ 0 w 1524807"/>
                <a:gd name="connsiteY67" fmla="*/ 808727 h 1962948"/>
                <a:gd name="connsiteX68" fmla="*/ 1524807 w 1524807"/>
                <a:gd name="connsiteY68" fmla="*/ 808727 h 1962948"/>
                <a:gd name="connsiteX69" fmla="*/ 1524807 w 1524807"/>
                <a:gd name="connsiteY69" fmla="*/ 799076 h 1962948"/>
                <a:gd name="connsiteX70" fmla="*/ 1524807 w 1524807"/>
                <a:gd name="connsiteY70" fmla="*/ 710290 h 1962948"/>
                <a:gd name="connsiteX71" fmla="*/ 0 w 1524807"/>
                <a:gd name="connsiteY71" fmla="*/ 710290 h 1962948"/>
                <a:gd name="connsiteX72" fmla="*/ 0 w 1524807"/>
                <a:gd name="connsiteY72" fmla="*/ 719941 h 1962948"/>
                <a:gd name="connsiteX73" fmla="*/ 1524807 w 1524807"/>
                <a:gd name="connsiteY73" fmla="*/ 719941 h 1962948"/>
                <a:gd name="connsiteX74" fmla="*/ 1524807 w 1524807"/>
                <a:gd name="connsiteY74" fmla="*/ 710290 h 1962948"/>
                <a:gd name="connsiteX75" fmla="*/ 1524807 w 1524807"/>
                <a:gd name="connsiteY75" fmla="*/ 621504 h 1962948"/>
                <a:gd name="connsiteX76" fmla="*/ 0 w 1524807"/>
                <a:gd name="connsiteY76" fmla="*/ 621504 h 1962948"/>
                <a:gd name="connsiteX77" fmla="*/ 0 w 1524807"/>
                <a:gd name="connsiteY77" fmla="*/ 631155 h 1962948"/>
                <a:gd name="connsiteX78" fmla="*/ 1524807 w 1524807"/>
                <a:gd name="connsiteY78" fmla="*/ 631155 h 1962948"/>
                <a:gd name="connsiteX79" fmla="*/ 1524807 w 1524807"/>
                <a:gd name="connsiteY79" fmla="*/ 621504 h 1962948"/>
                <a:gd name="connsiteX80" fmla="*/ 1524807 w 1524807"/>
                <a:gd name="connsiteY80" fmla="*/ 532718 h 1962948"/>
                <a:gd name="connsiteX81" fmla="*/ 0 w 1524807"/>
                <a:gd name="connsiteY81" fmla="*/ 532718 h 1962948"/>
                <a:gd name="connsiteX82" fmla="*/ 0 w 1524807"/>
                <a:gd name="connsiteY82" fmla="*/ 542368 h 1962948"/>
                <a:gd name="connsiteX83" fmla="*/ 1524807 w 1524807"/>
                <a:gd name="connsiteY83" fmla="*/ 542368 h 1962948"/>
                <a:gd name="connsiteX84" fmla="*/ 1524807 w 1524807"/>
                <a:gd name="connsiteY84" fmla="*/ 532718 h 1962948"/>
                <a:gd name="connsiteX85" fmla="*/ 1524807 w 1524807"/>
                <a:gd name="connsiteY85" fmla="*/ 443931 h 1962948"/>
                <a:gd name="connsiteX86" fmla="*/ 0 w 1524807"/>
                <a:gd name="connsiteY86" fmla="*/ 443931 h 1962948"/>
                <a:gd name="connsiteX87" fmla="*/ 0 w 1524807"/>
                <a:gd name="connsiteY87" fmla="*/ 453582 h 1962948"/>
                <a:gd name="connsiteX88" fmla="*/ 1524807 w 1524807"/>
                <a:gd name="connsiteY88" fmla="*/ 453582 h 1962948"/>
                <a:gd name="connsiteX89" fmla="*/ 1524807 w 1524807"/>
                <a:gd name="connsiteY89" fmla="*/ 443931 h 1962948"/>
                <a:gd name="connsiteX90" fmla="*/ 1524807 w 1524807"/>
                <a:gd name="connsiteY90" fmla="*/ 355145 h 1962948"/>
                <a:gd name="connsiteX91" fmla="*/ 0 w 1524807"/>
                <a:gd name="connsiteY91" fmla="*/ 355145 h 1962948"/>
                <a:gd name="connsiteX92" fmla="*/ 0 w 1524807"/>
                <a:gd name="connsiteY92" fmla="*/ 364796 h 1962948"/>
                <a:gd name="connsiteX93" fmla="*/ 1524807 w 1524807"/>
                <a:gd name="connsiteY93" fmla="*/ 364796 h 1962948"/>
                <a:gd name="connsiteX94" fmla="*/ 1524807 w 1524807"/>
                <a:gd name="connsiteY94" fmla="*/ 355145 h 1962948"/>
                <a:gd name="connsiteX95" fmla="*/ 1524807 w 1524807"/>
                <a:gd name="connsiteY95" fmla="*/ 266359 h 1962948"/>
                <a:gd name="connsiteX96" fmla="*/ 0 w 1524807"/>
                <a:gd name="connsiteY96" fmla="*/ 266359 h 1962948"/>
                <a:gd name="connsiteX97" fmla="*/ 0 w 1524807"/>
                <a:gd name="connsiteY97" fmla="*/ 276010 h 1962948"/>
                <a:gd name="connsiteX98" fmla="*/ 1524807 w 1524807"/>
                <a:gd name="connsiteY98" fmla="*/ 276010 h 1962948"/>
                <a:gd name="connsiteX99" fmla="*/ 1524807 w 1524807"/>
                <a:gd name="connsiteY99" fmla="*/ 266359 h 1962948"/>
                <a:gd name="connsiteX100" fmla="*/ 1524807 w 1524807"/>
                <a:gd name="connsiteY100" fmla="*/ 177573 h 1962948"/>
                <a:gd name="connsiteX101" fmla="*/ 0 w 1524807"/>
                <a:gd name="connsiteY101" fmla="*/ 177573 h 1962948"/>
                <a:gd name="connsiteX102" fmla="*/ 0 w 1524807"/>
                <a:gd name="connsiteY102" fmla="*/ 187223 h 1962948"/>
                <a:gd name="connsiteX103" fmla="*/ 1524807 w 1524807"/>
                <a:gd name="connsiteY103" fmla="*/ 187223 h 1962948"/>
                <a:gd name="connsiteX104" fmla="*/ 1524807 w 1524807"/>
                <a:gd name="connsiteY104" fmla="*/ 177573 h 1962948"/>
                <a:gd name="connsiteX105" fmla="*/ 1524807 w 1524807"/>
                <a:gd name="connsiteY105" fmla="*/ 88786 h 1962948"/>
                <a:gd name="connsiteX106" fmla="*/ 0 w 1524807"/>
                <a:gd name="connsiteY106" fmla="*/ 88786 h 1962948"/>
                <a:gd name="connsiteX107" fmla="*/ 0 w 1524807"/>
                <a:gd name="connsiteY107" fmla="*/ 98437 h 1962948"/>
                <a:gd name="connsiteX108" fmla="*/ 1524807 w 1524807"/>
                <a:gd name="connsiteY108" fmla="*/ 98437 h 1962948"/>
                <a:gd name="connsiteX109" fmla="*/ 1524807 w 1524807"/>
                <a:gd name="connsiteY109" fmla="*/ 88786 h 1962948"/>
                <a:gd name="connsiteX110" fmla="*/ 1524807 w 1524807"/>
                <a:gd name="connsiteY110" fmla="*/ 0 h 1962948"/>
                <a:gd name="connsiteX111" fmla="*/ 0 w 1524807"/>
                <a:gd name="connsiteY111" fmla="*/ 0 h 1962948"/>
                <a:gd name="connsiteX112" fmla="*/ 0 w 1524807"/>
                <a:gd name="connsiteY112" fmla="*/ 9651 h 1962948"/>
                <a:gd name="connsiteX113" fmla="*/ 1524807 w 1524807"/>
                <a:gd name="connsiteY113" fmla="*/ 9651 h 1962948"/>
                <a:gd name="connsiteX114" fmla="*/ 1524807 w 1524807"/>
                <a:gd name="connsiteY114" fmla="*/ 0 h 1962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524807" h="1962948">
                  <a:moveTo>
                    <a:pt x="1524807" y="1962948"/>
                  </a:moveTo>
                  <a:lnTo>
                    <a:pt x="0" y="1962948"/>
                  </a:lnTo>
                  <a:lnTo>
                    <a:pt x="0" y="1953298"/>
                  </a:lnTo>
                  <a:lnTo>
                    <a:pt x="1524807" y="1953298"/>
                  </a:lnTo>
                  <a:lnTo>
                    <a:pt x="1524807" y="1962948"/>
                  </a:lnTo>
                  <a:close/>
                  <a:moveTo>
                    <a:pt x="1524807" y="1864511"/>
                  </a:moveTo>
                  <a:lnTo>
                    <a:pt x="0" y="1864511"/>
                  </a:lnTo>
                  <a:lnTo>
                    <a:pt x="0" y="1874162"/>
                  </a:lnTo>
                  <a:lnTo>
                    <a:pt x="1524807" y="1874162"/>
                  </a:lnTo>
                  <a:lnTo>
                    <a:pt x="1524807" y="1864511"/>
                  </a:lnTo>
                  <a:close/>
                  <a:moveTo>
                    <a:pt x="1524807" y="1775725"/>
                  </a:moveTo>
                  <a:lnTo>
                    <a:pt x="0" y="1775725"/>
                  </a:lnTo>
                  <a:lnTo>
                    <a:pt x="0" y="1785376"/>
                  </a:lnTo>
                  <a:lnTo>
                    <a:pt x="1524807" y="1785376"/>
                  </a:lnTo>
                  <a:lnTo>
                    <a:pt x="1524807" y="1775725"/>
                  </a:lnTo>
                  <a:close/>
                  <a:moveTo>
                    <a:pt x="1524807" y="1686938"/>
                  </a:moveTo>
                  <a:lnTo>
                    <a:pt x="0" y="1686938"/>
                  </a:lnTo>
                  <a:lnTo>
                    <a:pt x="0" y="1696589"/>
                  </a:lnTo>
                  <a:lnTo>
                    <a:pt x="1524807" y="1696589"/>
                  </a:lnTo>
                  <a:lnTo>
                    <a:pt x="1524807" y="1686938"/>
                  </a:lnTo>
                  <a:close/>
                  <a:moveTo>
                    <a:pt x="1524807" y="1598153"/>
                  </a:moveTo>
                  <a:lnTo>
                    <a:pt x="0" y="1598153"/>
                  </a:lnTo>
                  <a:lnTo>
                    <a:pt x="0" y="1607803"/>
                  </a:lnTo>
                  <a:lnTo>
                    <a:pt x="1524807" y="1607803"/>
                  </a:lnTo>
                  <a:lnTo>
                    <a:pt x="1524807" y="1598153"/>
                  </a:lnTo>
                  <a:close/>
                  <a:moveTo>
                    <a:pt x="1524807" y="1509366"/>
                  </a:moveTo>
                  <a:lnTo>
                    <a:pt x="0" y="1509366"/>
                  </a:lnTo>
                  <a:lnTo>
                    <a:pt x="0" y="1519017"/>
                  </a:lnTo>
                  <a:lnTo>
                    <a:pt x="1524807" y="1519017"/>
                  </a:lnTo>
                  <a:lnTo>
                    <a:pt x="1524807" y="1509366"/>
                  </a:lnTo>
                  <a:close/>
                  <a:moveTo>
                    <a:pt x="1524807" y="1420580"/>
                  </a:moveTo>
                  <a:lnTo>
                    <a:pt x="0" y="1420580"/>
                  </a:lnTo>
                  <a:lnTo>
                    <a:pt x="0" y="1430231"/>
                  </a:lnTo>
                  <a:lnTo>
                    <a:pt x="1524807" y="1430231"/>
                  </a:lnTo>
                  <a:lnTo>
                    <a:pt x="1524807" y="1420580"/>
                  </a:lnTo>
                  <a:close/>
                  <a:moveTo>
                    <a:pt x="1524807" y="1331794"/>
                  </a:moveTo>
                  <a:lnTo>
                    <a:pt x="0" y="1331794"/>
                  </a:lnTo>
                  <a:lnTo>
                    <a:pt x="0" y="1341444"/>
                  </a:lnTo>
                  <a:lnTo>
                    <a:pt x="1524807" y="1341444"/>
                  </a:lnTo>
                  <a:lnTo>
                    <a:pt x="1524807" y="1331794"/>
                  </a:lnTo>
                  <a:close/>
                  <a:moveTo>
                    <a:pt x="1524807" y="1243007"/>
                  </a:moveTo>
                  <a:lnTo>
                    <a:pt x="0" y="1243007"/>
                  </a:lnTo>
                  <a:lnTo>
                    <a:pt x="0" y="1252658"/>
                  </a:lnTo>
                  <a:lnTo>
                    <a:pt x="1524807" y="1252658"/>
                  </a:lnTo>
                  <a:lnTo>
                    <a:pt x="1524807" y="1243007"/>
                  </a:lnTo>
                  <a:close/>
                  <a:moveTo>
                    <a:pt x="1524807" y="1154222"/>
                  </a:moveTo>
                  <a:lnTo>
                    <a:pt x="0" y="1154222"/>
                  </a:lnTo>
                  <a:lnTo>
                    <a:pt x="0" y="1163872"/>
                  </a:lnTo>
                  <a:lnTo>
                    <a:pt x="1524807" y="1163872"/>
                  </a:lnTo>
                  <a:lnTo>
                    <a:pt x="1524807" y="1154222"/>
                  </a:lnTo>
                  <a:close/>
                  <a:moveTo>
                    <a:pt x="1524807" y="1065435"/>
                  </a:moveTo>
                  <a:lnTo>
                    <a:pt x="0" y="1065435"/>
                  </a:lnTo>
                  <a:lnTo>
                    <a:pt x="0" y="1075086"/>
                  </a:lnTo>
                  <a:lnTo>
                    <a:pt x="1524807" y="1075086"/>
                  </a:lnTo>
                  <a:lnTo>
                    <a:pt x="1524807" y="1065435"/>
                  </a:lnTo>
                  <a:close/>
                  <a:moveTo>
                    <a:pt x="1524807" y="976649"/>
                  </a:moveTo>
                  <a:lnTo>
                    <a:pt x="0" y="976649"/>
                  </a:lnTo>
                  <a:lnTo>
                    <a:pt x="0" y="986299"/>
                  </a:lnTo>
                  <a:lnTo>
                    <a:pt x="1524807" y="986299"/>
                  </a:lnTo>
                  <a:lnTo>
                    <a:pt x="1524807" y="976649"/>
                  </a:lnTo>
                  <a:close/>
                  <a:moveTo>
                    <a:pt x="1524807" y="887862"/>
                  </a:moveTo>
                  <a:lnTo>
                    <a:pt x="0" y="887862"/>
                  </a:lnTo>
                  <a:lnTo>
                    <a:pt x="0" y="897513"/>
                  </a:lnTo>
                  <a:lnTo>
                    <a:pt x="1524807" y="897513"/>
                  </a:lnTo>
                  <a:lnTo>
                    <a:pt x="1524807" y="887862"/>
                  </a:lnTo>
                  <a:close/>
                  <a:moveTo>
                    <a:pt x="1524807" y="799076"/>
                  </a:moveTo>
                  <a:lnTo>
                    <a:pt x="0" y="799076"/>
                  </a:lnTo>
                  <a:lnTo>
                    <a:pt x="0" y="808727"/>
                  </a:lnTo>
                  <a:lnTo>
                    <a:pt x="1524807" y="808727"/>
                  </a:lnTo>
                  <a:lnTo>
                    <a:pt x="1524807" y="799076"/>
                  </a:lnTo>
                  <a:close/>
                  <a:moveTo>
                    <a:pt x="1524807" y="710290"/>
                  </a:moveTo>
                  <a:lnTo>
                    <a:pt x="0" y="710290"/>
                  </a:lnTo>
                  <a:lnTo>
                    <a:pt x="0" y="719941"/>
                  </a:lnTo>
                  <a:lnTo>
                    <a:pt x="1524807" y="719941"/>
                  </a:lnTo>
                  <a:lnTo>
                    <a:pt x="1524807" y="710290"/>
                  </a:lnTo>
                  <a:close/>
                  <a:moveTo>
                    <a:pt x="1524807" y="621504"/>
                  </a:moveTo>
                  <a:lnTo>
                    <a:pt x="0" y="621504"/>
                  </a:lnTo>
                  <a:lnTo>
                    <a:pt x="0" y="631155"/>
                  </a:lnTo>
                  <a:lnTo>
                    <a:pt x="1524807" y="631155"/>
                  </a:lnTo>
                  <a:lnTo>
                    <a:pt x="1524807" y="621504"/>
                  </a:lnTo>
                  <a:close/>
                  <a:moveTo>
                    <a:pt x="1524807" y="532718"/>
                  </a:moveTo>
                  <a:lnTo>
                    <a:pt x="0" y="532718"/>
                  </a:lnTo>
                  <a:lnTo>
                    <a:pt x="0" y="542368"/>
                  </a:lnTo>
                  <a:lnTo>
                    <a:pt x="1524807" y="542368"/>
                  </a:lnTo>
                  <a:lnTo>
                    <a:pt x="1524807" y="532718"/>
                  </a:lnTo>
                  <a:close/>
                  <a:moveTo>
                    <a:pt x="1524807" y="443931"/>
                  </a:moveTo>
                  <a:lnTo>
                    <a:pt x="0" y="443931"/>
                  </a:lnTo>
                  <a:lnTo>
                    <a:pt x="0" y="453582"/>
                  </a:lnTo>
                  <a:lnTo>
                    <a:pt x="1524807" y="453582"/>
                  </a:lnTo>
                  <a:lnTo>
                    <a:pt x="1524807" y="443931"/>
                  </a:lnTo>
                  <a:close/>
                  <a:moveTo>
                    <a:pt x="1524807" y="355145"/>
                  </a:moveTo>
                  <a:lnTo>
                    <a:pt x="0" y="355145"/>
                  </a:lnTo>
                  <a:lnTo>
                    <a:pt x="0" y="364796"/>
                  </a:lnTo>
                  <a:lnTo>
                    <a:pt x="1524807" y="364796"/>
                  </a:lnTo>
                  <a:lnTo>
                    <a:pt x="1524807" y="355145"/>
                  </a:lnTo>
                  <a:close/>
                  <a:moveTo>
                    <a:pt x="1524807" y="266359"/>
                  </a:moveTo>
                  <a:lnTo>
                    <a:pt x="0" y="266359"/>
                  </a:lnTo>
                  <a:lnTo>
                    <a:pt x="0" y="276010"/>
                  </a:lnTo>
                  <a:lnTo>
                    <a:pt x="1524807" y="276010"/>
                  </a:lnTo>
                  <a:lnTo>
                    <a:pt x="1524807" y="266359"/>
                  </a:lnTo>
                  <a:close/>
                  <a:moveTo>
                    <a:pt x="1524807" y="177573"/>
                  </a:moveTo>
                  <a:lnTo>
                    <a:pt x="0" y="177573"/>
                  </a:lnTo>
                  <a:lnTo>
                    <a:pt x="0" y="187223"/>
                  </a:lnTo>
                  <a:lnTo>
                    <a:pt x="1524807" y="187223"/>
                  </a:lnTo>
                  <a:lnTo>
                    <a:pt x="1524807" y="177573"/>
                  </a:lnTo>
                  <a:close/>
                  <a:moveTo>
                    <a:pt x="1524807" y="88786"/>
                  </a:moveTo>
                  <a:lnTo>
                    <a:pt x="0" y="88786"/>
                  </a:lnTo>
                  <a:lnTo>
                    <a:pt x="0" y="98437"/>
                  </a:lnTo>
                  <a:lnTo>
                    <a:pt x="1524807" y="98437"/>
                  </a:lnTo>
                  <a:lnTo>
                    <a:pt x="1524807" y="88786"/>
                  </a:lnTo>
                  <a:close/>
                  <a:moveTo>
                    <a:pt x="1524807" y="0"/>
                  </a:moveTo>
                  <a:lnTo>
                    <a:pt x="0" y="0"/>
                  </a:lnTo>
                  <a:lnTo>
                    <a:pt x="0" y="9651"/>
                  </a:lnTo>
                  <a:lnTo>
                    <a:pt x="1524807" y="9651"/>
                  </a:lnTo>
                  <a:lnTo>
                    <a:pt x="1524807" y="0"/>
                  </a:lnTo>
                  <a:close/>
                </a:path>
              </a:pathLst>
            </a:custGeom>
            <a:solidFill>
              <a:srgbClr val="03103C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16" name="그래픽 20" descr="휴대폰 및 계산기와 노트북">
            <a:extLst>
              <a:ext uri="{FF2B5EF4-FFF2-40B4-BE49-F238E27FC236}">
                <a16:creationId xmlns:a16="http://schemas.microsoft.com/office/drawing/2014/main" id="{68C42466-5B9E-057E-D604-CF4FCC3C699A}"/>
              </a:ext>
            </a:extLst>
          </p:cNvPr>
          <p:cNvGrpSpPr/>
          <p:nvPr/>
        </p:nvGrpSpPr>
        <p:grpSpPr>
          <a:xfrm rot="337714">
            <a:off x="2529087" y="10235619"/>
            <a:ext cx="2118198" cy="426694"/>
            <a:chOff x="5863079" y="5902062"/>
            <a:chExt cx="2118198" cy="426694"/>
          </a:xfrm>
          <a:solidFill>
            <a:srgbClr val="0071B6"/>
          </a:solidFill>
        </p:grpSpPr>
        <p:sp>
          <p:nvSpPr>
            <p:cNvPr id="317" name="자유형: 도형 316">
              <a:extLst>
                <a:ext uri="{FF2B5EF4-FFF2-40B4-BE49-F238E27FC236}">
                  <a16:creationId xmlns:a16="http://schemas.microsoft.com/office/drawing/2014/main" id="{84BF0933-AF17-EDC7-5D53-241086D190E7}"/>
                </a:ext>
              </a:extLst>
            </p:cNvPr>
            <p:cNvSpPr/>
            <p:nvPr/>
          </p:nvSpPr>
          <p:spPr>
            <a:xfrm>
              <a:off x="5863079" y="5902062"/>
              <a:ext cx="2118198" cy="426694"/>
            </a:xfrm>
            <a:custGeom>
              <a:avLst/>
              <a:gdLst>
                <a:gd name="connsiteX0" fmla="*/ 1928167 w 2118198"/>
                <a:gd name="connsiteY0" fmla="*/ 133112 h 426694"/>
                <a:gd name="connsiteX1" fmla="*/ 20489 w 2118198"/>
                <a:gd name="connsiteY1" fmla="*/ 426695 h 426694"/>
                <a:gd name="connsiteX2" fmla="*/ 0 w 2118198"/>
                <a:gd name="connsiteY2" fmla="*/ 293583 h 426694"/>
                <a:gd name="connsiteX3" fmla="*/ 1907679 w 2118198"/>
                <a:gd name="connsiteY3" fmla="*/ 0 h 426694"/>
                <a:gd name="connsiteX4" fmla="*/ 2118199 w 2118198"/>
                <a:gd name="connsiteY4" fmla="*/ 35514 h 42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18198" h="426694">
                  <a:moveTo>
                    <a:pt x="1928167" y="133112"/>
                  </a:moveTo>
                  <a:lnTo>
                    <a:pt x="20489" y="426695"/>
                  </a:lnTo>
                  <a:lnTo>
                    <a:pt x="0" y="293583"/>
                  </a:lnTo>
                  <a:lnTo>
                    <a:pt x="1907679" y="0"/>
                  </a:lnTo>
                  <a:lnTo>
                    <a:pt x="2118199" y="35514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8" name="자유형: 도형 317">
              <a:extLst>
                <a:ext uri="{FF2B5EF4-FFF2-40B4-BE49-F238E27FC236}">
                  <a16:creationId xmlns:a16="http://schemas.microsoft.com/office/drawing/2014/main" id="{98954A77-DB88-D257-D4F5-4B133B85A3C3}"/>
                </a:ext>
              </a:extLst>
            </p:cNvPr>
            <p:cNvSpPr/>
            <p:nvPr/>
          </p:nvSpPr>
          <p:spPr>
            <a:xfrm rot="-524900">
              <a:off x="6167107" y="6090546"/>
              <a:ext cx="1177423" cy="9651"/>
            </a:xfrm>
            <a:custGeom>
              <a:avLst/>
              <a:gdLst>
                <a:gd name="connsiteX0" fmla="*/ 0 w 1177423"/>
                <a:gd name="connsiteY0" fmla="*/ 0 h 9651"/>
                <a:gd name="connsiteX1" fmla="*/ 1177423 w 1177423"/>
                <a:gd name="connsiteY1" fmla="*/ 0 h 9651"/>
                <a:gd name="connsiteX2" fmla="*/ 1177423 w 1177423"/>
                <a:gd name="connsiteY2" fmla="*/ 9651 h 9651"/>
                <a:gd name="connsiteX3" fmla="*/ 0 w 1177423"/>
                <a:gd name="connsiteY3" fmla="*/ 9651 h 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7423" h="9651">
                  <a:moveTo>
                    <a:pt x="0" y="0"/>
                  </a:moveTo>
                  <a:lnTo>
                    <a:pt x="1177423" y="0"/>
                  </a:lnTo>
                  <a:lnTo>
                    <a:pt x="1177423" y="9651"/>
                  </a:lnTo>
                  <a:lnTo>
                    <a:pt x="0" y="9651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19" name="그래픽 20" descr="휴대폰 및 계산기와 노트북">
            <a:extLst>
              <a:ext uri="{FF2B5EF4-FFF2-40B4-BE49-F238E27FC236}">
                <a16:creationId xmlns:a16="http://schemas.microsoft.com/office/drawing/2014/main" id="{FBA1FC5B-49F6-925C-1D83-98E57614E3BB}"/>
              </a:ext>
            </a:extLst>
          </p:cNvPr>
          <p:cNvGrpSpPr/>
          <p:nvPr/>
        </p:nvGrpSpPr>
        <p:grpSpPr>
          <a:xfrm rot="19595720">
            <a:off x="-2836209" y="3312533"/>
            <a:ext cx="1074024" cy="2075880"/>
            <a:chOff x="2224783" y="3359957"/>
            <a:chExt cx="1074024" cy="2075880"/>
          </a:xfrm>
        </p:grpSpPr>
        <p:sp>
          <p:nvSpPr>
            <p:cNvPr id="320" name="자유형: 도형 319">
              <a:extLst>
                <a:ext uri="{FF2B5EF4-FFF2-40B4-BE49-F238E27FC236}">
                  <a16:creationId xmlns:a16="http://schemas.microsoft.com/office/drawing/2014/main" id="{E1E5ED60-FB07-5736-EF82-706D41388BC2}"/>
                </a:ext>
              </a:extLst>
            </p:cNvPr>
            <p:cNvSpPr/>
            <p:nvPr/>
          </p:nvSpPr>
          <p:spPr>
            <a:xfrm>
              <a:off x="2224783" y="3359957"/>
              <a:ext cx="1074024" cy="2075880"/>
            </a:xfrm>
            <a:custGeom>
              <a:avLst/>
              <a:gdLst>
                <a:gd name="connsiteX0" fmla="*/ 996037 w 1074024"/>
                <a:gd name="connsiteY0" fmla="*/ 2075880 h 2075880"/>
                <a:gd name="connsiteX1" fmla="*/ 77987 w 1074024"/>
                <a:gd name="connsiteY1" fmla="*/ 2075880 h 2075880"/>
                <a:gd name="connsiteX2" fmla="*/ 0 w 1074024"/>
                <a:gd name="connsiteY2" fmla="*/ 1997893 h 2075880"/>
                <a:gd name="connsiteX3" fmla="*/ 0 w 1074024"/>
                <a:gd name="connsiteY3" fmla="*/ 77987 h 2075880"/>
                <a:gd name="connsiteX4" fmla="*/ 77987 w 1074024"/>
                <a:gd name="connsiteY4" fmla="*/ 0 h 2075880"/>
                <a:gd name="connsiteX5" fmla="*/ 996037 w 1074024"/>
                <a:gd name="connsiteY5" fmla="*/ 0 h 2075880"/>
                <a:gd name="connsiteX6" fmla="*/ 1074024 w 1074024"/>
                <a:gd name="connsiteY6" fmla="*/ 77987 h 2075880"/>
                <a:gd name="connsiteX7" fmla="*/ 1074024 w 1074024"/>
                <a:gd name="connsiteY7" fmla="*/ 1997893 h 2075880"/>
                <a:gd name="connsiteX8" fmla="*/ 996037 w 1074024"/>
                <a:gd name="connsiteY8" fmla="*/ 2075880 h 207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24" h="2075880">
                  <a:moveTo>
                    <a:pt x="996037" y="2075880"/>
                  </a:moveTo>
                  <a:lnTo>
                    <a:pt x="77987" y="2075880"/>
                  </a:lnTo>
                  <a:cubicBezTo>
                    <a:pt x="34916" y="2075880"/>
                    <a:pt x="0" y="2040964"/>
                    <a:pt x="0" y="1997893"/>
                  </a:cubicBezTo>
                  <a:lnTo>
                    <a:pt x="0" y="77987"/>
                  </a:lnTo>
                  <a:cubicBezTo>
                    <a:pt x="0" y="34916"/>
                    <a:pt x="34916" y="0"/>
                    <a:pt x="77987" y="0"/>
                  </a:cubicBezTo>
                  <a:lnTo>
                    <a:pt x="996037" y="0"/>
                  </a:lnTo>
                  <a:cubicBezTo>
                    <a:pt x="1039108" y="0"/>
                    <a:pt x="1074024" y="34916"/>
                    <a:pt x="1074024" y="77987"/>
                  </a:cubicBezTo>
                  <a:lnTo>
                    <a:pt x="1074024" y="1997893"/>
                  </a:lnTo>
                  <a:cubicBezTo>
                    <a:pt x="1074024" y="2040964"/>
                    <a:pt x="1039108" y="2075880"/>
                    <a:pt x="996037" y="2075880"/>
                  </a:cubicBez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grpSp>
          <p:nvGrpSpPr>
            <p:cNvPr id="321" name="그래픽 20" descr="휴대폰 및 계산기와 노트북">
              <a:extLst>
                <a:ext uri="{FF2B5EF4-FFF2-40B4-BE49-F238E27FC236}">
                  <a16:creationId xmlns:a16="http://schemas.microsoft.com/office/drawing/2014/main" id="{9592119B-C30A-EE8C-AEEF-CBC6FB706FAE}"/>
                </a:ext>
              </a:extLst>
            </p:cNvPr>
            <p:cNvGrpSpPr/>
            <p:nvPr/>
          </p:nvGrpSpPr>
          <p:grpSpPr>
            <a:xfrm>
              <a:off x="2348234" y="4106070"/>
              <a:ext cx="840535" cy="1112694"/>
              <a:chOff x="2348234" y="4106070"/>
              <a:chExt cx="840535" cy="1112694"/>
            </a:xfrm>
          </p:grpSpPr>
          <p:grpSp>
            <p:nvGrpSpPr>
              <p:cNvPr id="324" name="그래픽 20" descr="휴대폰 및 계산기와 노트북">
                <a:extLst>
                  <a:ext uri="{FF2B5EF4-FFF2-40B4-BE49-F238E27FC236}">
                    <a16:creationId xmlns:a16="http://schemas.microsoft.com/office/drawing/2014/main" id="{7059C70A-407C-01D7-E69F-D782697F6519}"/>
                  </a:ext>
                </a:extLst>
              </p:cNvPr>
              <p:cNvGrpSpPr/>
              <p:nvPr/>
            </p:nvGrpSpPr>
            <p:grpSpPr>
              <a:xfrm>
                <a:off x="2348234" y="4106070"/>
                <a:ext cx="840535" cy="402906"/>
                <a:chOff x="2348234" y="4106070"/>
                <a:chExt cx="840535" cy="402906"/>
              </a:xfrm>
            </p:grpSpPr>
            <p:sp>
              <p:nvSpPr>
                <p:cNvPr id="349" name="자유형: 도형 348">
                  <a:extLst>
                    <a:ext uri="{FF2B5EF4-FFF2-40B4-BE49-F238E27FC236}">
                      <a16:creationId xmlns:a16="http://schemas.microsoft.com/office/drawing/2014/main" id="{0447EBFC-93A1-759D-C447-CFF1048A3559}"/>
                    </a:ext>
                  </a:extLst>
                </p:cNvPr>
                <p:cNvSpPr/>
                <p:nvPr/>
              </p:nvSpPr>
              <p:spPr>
                <a:xfrm>
                  <a:off x="2348234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0" name="자유형: 도형 349">
                  <a:extLst>
                    <a:ext uri="{FF2B5EF4-FFF2-40B4-BE49-F238E27FC236}">
                      <a16:creationId xmlns:a16="http://schemas.microsoft.com/office/drawing/2014/main" id="{745B455E-74B6-FD6E-4F63-022479651218}"/>
                    </a:ext>
                  </a:extLst>
                </p:cNvPr>
                <p:cNvSpPr/>
                <p:nvPr/>
              </p:nvSpPr>
              <p:spPr>
                <a:xfrm>
                  <a:off x="2530352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1" name="자유형: 도형 350">
                  <a:extLst>
                    <a:ext uri="{FF2B5EF4-FFF2-40B4-BE49-F238E27FC236}">
                      <a16:creationId xmlns:a16="http://schemas.microsoft.com/office/drawing/2014/main" id="{765605D9-38E4-BFD8-2582-6621C24BF78C}"/>
                    </a:ext>
                  </a:extLst>
                </p:cNvPr>
                <p:cNvSpPr/>
                <p:nvPr/>
              </p:nvSpPr>
              <p:spPr>
                <a:xfrm>
                  <a:off x="2356187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2" name="자유형: 도형 351">
                  <a:extLst>
                    <a:ext uri="{FF2B5EF4-FFF2-40B4-BE49-F238E27FC236}">
                      <a16:creationId xmlns:a16="http://schemas.microsoft.com/office/drawing/2014/main" id="{09F37BCF-0E8E-E6F0-59A6-05CD80A67D2A}"/>
                    </a:ext>
                  </a:extLst>
                </p:cNvPr>
                <p:cNvSpPr/>
                <p:nvPr/>
              </p:nvSpPr>
              <p:spPr>
                <a:xfrm>
                  <a:off x="2538304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3" name="자유형: 도형 352">
                  <a:extLst>
                    <a:ext uri="{FF2B5EF4-FFF2-40B4-BE49-F238E27FC236}">
                      <a16:creationId xmlns:a16="http://schemas.microsoft.com/office/drawing/2014/main" id="{0B359489-85A1-C6C8-AB9C-D4749847B394}"/>
                    </a:ext>
                  </a:extLst>
                </p:cNvPr>
                <p:cNvSpPr/>
                <p:nvPr/>
              </p:nvSpPr>
              <p:spPr>
                <a:xfrm>
                  <a:off x="2712470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4" name="자유형: 도형 353">
                  <a:extLst>
                    <a:ext uri="{FF2B5EF4-FFF2-40B4-BE49-F238E27FC236}">
                      <a16:creationId xmlns:a16="http://schemas.microsoft.com/office/drawing/2014/main" id="{85B53A4E-C253-9ADC-10B6-23A928E8E56C}"/>
                    </a:ext>
                  </a:extLst>
                </p:cNvPr>
                <p:cNvSpPr/>
                <p:nvPr/>
              </p:nvSpPr>
              <p:spPr>
                <a:xfrm>
                  <a:off x="2894588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5" name="자유형: 도형 354">
                  <a:extLst>
                    <a:ext uri="{FF2B5EF4-FFF2-40B4-BE49-F238E27FC236}">
                      <a16:creationId xmlns:a16="http://schemas.microsoft.com/office/drawing/2014/main" id="{C1ED1DCC-4934-38E3-434D-FA9526DE2EBF}"/>
                    </a:ext>
                  </a:extLst>
                </p:cNvPr>
                <p:cNvSpPr/>
                <p:nvPr/>
              </p:nvSpPr>
              <p:spPr>
                <a:xfrm>
                  <a:off x="3076706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5" name="그래픽 20" descr="휴대폰 및 계산기와 노트북">
                <a:extLst>
                  <a:ext uri="{FF2B5EF4-FFF2-40B4-BE49-F238E27FC236}">
                    <a16:creationId xmlns:a16="http://schemas.microsoft.com/office/drawing/2014/main" id="{CD3B0A8F-A44E-6C1B-13ED-25C06782D623}"/>
                  </a:ext>
                </a:extLst>
              </p:cNvPr>
              <p:cNvGrpSpPr/>
              <p:nvPr/>
            </p:nvGrpSpPr>
            <p:grpSpPr>
              <a:xfrm>
                <a:off x="2348234" y="4574360"/>
                <a:ext cx="840535" cy="112063"/>
                <a:chOff x="2348234" y="4574360"/>
                <a:chExt cx="840535" cy="112063"/>
              </a:xfrm>
            </p:grpSpPr>
            <p:sp>
              <p:nvSpPr>
                <p:cNvPr id="344" name="자유형: 도형 343">
                  <a:extLst>
                    <a:ext uri="{FF2B5EF4-FFF2-40B4-BE49-F238E27FC236}">
                      <a16:creationId xmlns:a16="http://schemas.microsoft.com/office/drawing/2014/main" id="{3F273ACE-1775-32E5-A051-A17475A6ED8D}"/>
                    </a:ext>
                  </a:extLst>
                </p:cNvPr>
                <p:cNvSpPr/>
                <p:nvPr/>
              </p:nvSpPr>
              <p:spPr>
                <a:xfrm>
                  <a:off x="2348234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5" name="자유형: 도형 344">
                  <a:extLst>
                    <a:ext uri="{FF2B5EF4-FFF2-40B4-BE49-F238E27FC236}">
                      <a16:creationId xmlns:a16="http://schemas.microsoft.com/office/drawing/2014/main" id="{96D3243B-086C-D338-6691-31DAC18945B7}"/>
                    </a:ext>
                  </a:extLst>
                </p:cNvPr>
                <p:cNvSpPr/>
                <p:nvPr/>
              </p:nvSpPr>
              <p:spPr>
                <a:xfrm>
                  <a:off x="2530352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6" name="자유형: 도형 345">
                  <a:extLst>
                    <a:ext uri="{FF2B5EF4-FFF2-40B4-BE49-F238E27FC236}">
                      <a16:creationId xmlns:a16="http://schemas.microsoft.com/office/drawing/2014/main" id="{BEE53BE7-BCAD-F34A-08D1-F7AAD85F7ADA}"/>
                    </a:ext>
                  </a:extLst>
                </p:cNvPr>
                <p:cNvSpPr/>
                <p:nvPr/>
              </p:nvSpPr>
              <p:spPr>
                <a:xfrm>
                  <a:off x="2712470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7" name="자유형: 도형 346">
                  <a:extLst>
                    <a:ext uri="{FF2B5EF4-FFF2-40B4-BE49-F238E27FC236}">
                      <a16:creationId xmlns:a16="http://schemas.microsoft.com/office/drawing/2014/main" id="{127FF121-89F7-DE6B-58C8-CC1002FACA0E}"/>
                    </a:ext>
                  </a:extLst>
                </p:cNvPr>
                <p:cNvSpPr/>
                <p:nvPr/>
              </p:nvSpPr>
              <p:spPr>
                <a:xfrm>
                  <a:off x="2894588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8" name="자유형: 도형 347">
                  <a:extLst>
                    <a:ext uri="{FF2B5EF4-FFF2-40B4-BE49-F238E27FC236}">
                      <a16:creationId xmlns:a16="http://schemas.microsoft.com/office/drawing/2014/main" id="{5C50A788-B81E-E420-A7DF-3BB1C3CDB14B}"/>
                    </a:ext>
                  </a:extLst>
                </p:cNvPr>
                <p:cNvSpPr/>
                <p:nvPr/>
              </p:nvSpPr>
              <p:spPr>
                <a:xfrm>
                  <a:off x="3076706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6" name="그래픽 20" descr="휴대폰 및 계산기와 노트북">
                <a:extLst>
                  <a:ext uri="{FF2B5EF4-FFF2-40B4-BE49-F238E27FC236}">
                    <a16:creationId xmlns:a16="http://schemas.microsoft.com/office/drawing/2014/main" id="{7BE24DC1-59AE-0571-D794-40E292411CC0}"/>
                  </a:ext>
                </a:extLst>
              </p:cNvPr>
              <p:cNvGrpSpPr/>
              <p:nvPr/>
            </p:nvGrpSpPr>
            <p:grpSpPr>
              <a:xfrm>
                <a:off x="2348234" y="4751807"/>
                <a:ext cx="840535" cy="112063"/>
                <a:chOff x="2348234" y="4751807"/>
                <a:chExt cx="840535" cy="112063"/>
              </a:xfrm>
            </p:grpSpPr>
            <p:sp>
              <p:nvSpPr>
                <p:cNvPr id="339" name="자유형: 도형 338">
                  <a:extLst>
                    <a:ext uri="{FF2B5EF4-FFF2-40B4-BE49-F238E27FC236}">
                      <a16:creationId xmlns:a16="http://schemas.microsoft.com/office/drawing/2014/main" id="{F147C5A6-0B1D-5C9E-8ABD-EF572989DABA}"/>
                    </a:ext>
                  </a:extLst>
                </p:cNvPr>
                <p:cNvSpPr/>
                <p:nvPr/>
              </p:nvSpPr>
              <p:spPr>
                <a:xfrm>
                  <a:off x="2348234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0" name="자유형: 도형 339">
                  <a:extLst>
                    <a:ext uri="{FF2B5EF4-FFF2-40B4-BE49-F238E27FC236}">
                      <a16:creationId xmlns:a16="http://schemas.microsoft.com/office/drawing/2014/main" id="{9A64A954-4C43-FDF1-D81F-DC6F425A38AB}"/>
                    </a:ext>
                  </a:extLst>
                </p:cNvPr>
                <p:cNvSpPr/>
                <p:nvPr/>
              </p:nvSpPr>
              <p:spPr>
                <a:xfrm>
                  <a:off x="2530352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1" name="자유형: 도형 340">
                  <a:extLst>
                    <a:ext uri="{FF2B5EF4-FFF2-40B4-BE49-F238E27FC236}">
                      <a16:creationId xmlns:a16="http://schemas.microsoft.com/office/drawing/2014/main" id="{9E3468F2-E254-BF81-ECC7-2CA0259009F3}"/>
                    </a:ext>
                  </a:extLst>
                </p:cNvPr>
                <p:cNvSpPr/>
                <p:nvPr/>
              </p:nvSpPr>
              <p:spPr>
                <a:xfrm>
                  <a:off x="2712470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2" name="자유형: 도형 341">
                  <a:extLst>
                    <a:ext uri="{FF2B5EF4-FFF2-40B4-BE49-F238E27FC236}">
                      <a16:creationId xmlns:a16="http://schemas.microsoft.com/office/drawing/2014/main" id="{299C0544-160B-5AE1-D3A9-48E1263F32B0}"/>
                    </a:ext>
                  </a:extLst>
                </p:cNvPr>
                <p:cNvSpPr/>
                <p:nvPr/>
              </p:nvSpPr>
              <p:spPr>
                <a:xfrm>
                  <a:off x="2894588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3" name="자유형: 도형 342">
                  <a:extLst>
                    <a:ext uri="{FF2B5EF4-FFF2-40B4-BE49-F238E27FC236}">
                      <a16:creationId xmlns:a16="http://schemas.microsoft.com/office/drawing/2014/main" id="{4630F7D3-A4DD-3E21-D934-84864A4A1D3E}"/>
                    </a:ext>
                  </a:extLst>
                </p:cNvPr>
                <p:cNvSpPr/>
                <p:nvPr/>
              </p:nvSpPr>
              <p:spPr>
                <a:xfrm>
                  <a:off x="3076706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7" name="그래픽 20" descr="휴대폰 및 계산기와 노트북">
                <a:extLst>
                  <a:ext uri="{FF2B5EF4-FFF2-40B4-BE49-F238E27FC236}">
                    <a16:creationId xmlns:a16="http://schemas.microsoft.com/office/drawing/2014/main" id="{DB67EC8E-AFEA-511F-D1BE-CD6B84C6E8B4}"/>
                  </a:ext>
                </a:extLst>
              </p:cNvPr>
              <p:cNvGrpSpPr/>
              <p:nvPr/>
            </p:nvGrpSpPr>
            <p:grpSpPr>
              <a:xfrm>
                <a:off x="2348234" y="4929254"/>
                <a:ext cx="840535" cy="112063"/>
                <a:chOff x="2348234" y="4929254"/>
                <a:chExt cx="840535" cy="112063"/>
              </a:xfrm>
            </p:grpSpPr>
            <p:sp>
              <p:nvSpPr>
                <p:cNvPr id="334" name="자유형: 도형 333">
                  <a:extLst>
                    <a:ext uri="{FF2B5EF4-FFF2-40B4-BE49-F238E27FC236}">
                      <a16:creationId xmlns:a16="http://schemas.microsoft.com/office/drawing/2014/main" id="{7D689F5B-EB9C-B479-D28C-C49E8D5D6852}"/>
                    </a:ext>
                  </a:extLst>
                </p:cNvPr>
                <p:cNvSpPr/>
                <p:nvPr/>
              </p:nvSpPr>
              <p:spPr>
                <a:xfrm>
                  <a:off x="2348234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5" name="자유형: 도형 334">
                  <a:extLst>
                    <a:ext uri="{FF2B5EF4-FFF2-40B4-BE49-F238E27FC236}">
                      <a16:creationId xmlns:a16="http://schemas.microsoft.com/office/drawing/2014/main" id="{95A3AA55-9FC7-5F0D-6038-A3F3CFF0C5F7}"/>
                    </a:ext>
                  </a:extLst>
                </p:cNvPr>
                <p:cNvSpPr/>
                <p:nvPr/>
              </p:nvSpPr>
              <p:spPr>
                <a:xfrm>
                  <a:off x="2530352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6" name="자유형: 도형 335">
                  <a:extLst>
                    <a:ext uri="{FF2B5EF4-FFF2-40B4-BE49-F238E27FC236}">
                      <a16:creationId xmlns:a16="http://schemas.microsoft.com/office/drawing/2014/main" id="{B9C1BBA3-7F2A-4D2D-44E1-2DB0655F8AEF}"/>
                    </a:ext>
                  </a:extLst>
                </p:cNvPr>
                <p:cNvSpPr/>
                <p:nvPr/>
              </p:nvSpPr>
              <p:spPr>
                <a:xfrm>
                  <a:off x="2712470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7" name="자유형: 도형 336">
                  <a:extLst>
                    <a:ext uri="{FF2B5EF4-FFF2-40B4-BE49-F238E27FC236}">
                      <a16:creationId xmlns:a16="http://schemas.microsoft.com/office/drawing/2014/main" id="{A06910BF-06D0-1916-02BD-A52D3A5FAE66}"/>
                    </a:ext>
                  </a:extLst>
                </p:cNvPr>
                <p:cNvSpPr/>
                <p:nvPr/>
              </p:nvSpPr>
              <p:spPr>
                <a:xfrm>
                  <a:off x="2894588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8" name="자유형: 도형 337">
                  <a:extLst>
                    <a:ext uri="{FF2B5EF4-FFF2-40B4-BE49-F238E27FC236}">
                      <a16:creationId xmlns:a16="http://schemas.microsoft.com/office/drawing/2014/main" id="{06BD50F0-FDA9-2707-40EA-8233DC600A04}"/>
                    </a:ext>
                  </a:extLst>
                </p:cNvPr>
                <p:cNvSpPr/>
                <p:nvPr/>
              </p:nvSpPr>
              <p:spPr>
                <a:xfrm>
                  <a:off x="3076706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8" name="그래픽 20" descr="휴대폰 및 계산기와 노트북">
                <a:extLst>
                  <a:ext uri="{FF2B5EF4-FFF2-40B4-BE49-F238E27FC236}">
                    <a16:creationId xmlns:a16="http://schemas.microsoft.com/office/drawing/2014/main" id="{77706396-9347-AD57-9303-33A2B48465BE}"/>
                  </a:ext>
                </a:extLst>
              </p:cNvPr>
              <p:cNvGrpSpPr/>
              <p:nvPr/>
            </p:nvGrpSpPr>
            <p:grpSpPr>
              <a:xfrm>
                <a:off x="2348234" y="5106701"/>
                <a:ext cx="840535" cy="112063"/>
                <a:chOff x="2348234" y="5106701"/>
                <a:chExt cx="840535" cy="112063"/>
              </a:xfrm>
            </p:grpSpPr>
            <p:sp>
              <p:nvSpPr>
                <p:cNvPr id="329" name="자유형: 도형 328">
                  <a:extLst>
                    <a:ext uri="{FF2B5EF4-FFF2-40B4-BE49-F238E27FC236}">
                      <a16:creationId xmlns:a16="http://schemas.microsoft.com/office/drawing/2014/main" id="{7CBFDC0A-A777-8859-4AB4-FF13AC7A0722}"/>
                    </a:ext>
                  </a:extLst>
                </p:cNvPr>
                <p:cNvSpPr/>
                <p:nvPr/>
              </p:nvSpPr>
              <p:spPr>
                <a:xfrm>
                  <a:off x="2348234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0" name="자유형: 도형 329">
                  <a:extLst>
                    <a:ext uri="{FF2B5EF4-FFF2-40B4-BE49-F238E27FC236}">
                      <a16:creationId xmlns:a16="http://schemas.microsoft.com/office/drawing/2014/main" id="{137B69FB-99E0-C22B-A46F-02E4306ACF06}"/>
                    </a:ext>
                  </a:extLst>
                </p:cNvPr>
                <p:cNvSpPr/>
                <p:nvPr/>
              </p:nvSpPr>
              <p:spPr>
                <a:xfrm>
                  <a:off x="2530352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1" name="자유형: 도형 330">
                  <a:extLst>
                    <a:ext uri="{FF2B5EF4-FFF2-40B4-BE49-F238E27FC236}">
                      <a16:creationId xmlns:a16="http://schemas.microsoft.com/office/drawing/2014/main" id="{CDA027AC-C93A-9C4D-5680-E8711F7C2D5B}"/>
                    </a:ext>
                  </a:extLst>
                </p:cNvPr>
                <p:cNvSpPr/>
                <p:nvPr/>
              </p:nvSpPr>
              <p:spPr>
                <a:xfrm>
                  <a:off x="2712470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2" name="자유형: 도형 331">
                  <a:extLst>
                    <a:ext uri="{FF2B5EF4-FFF2-40B4-BE49-F238E27FC236}">
                      <a16:creationId xmlns:a16="http://schemas.microsoft.com/office/drawing/2014/main" id="{16CFA9CC-740E-8F78-C1A3-7D2B632EA4DA}"/>
                    </a:ext>
                  </a:extLst>
                </p:cNvPr>
                <p:cNvSpPr/>
                <p:nvPr/>
              </p:nvSpPr>
              <p:spPr>
                <a:xfrm>
                  <a:off x="2894588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0071B6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33" name="자유형: 도형 332">
                  <a:extLst>
                    <a:ext uri="{FF2B5EF4-FFF2-40B4-BE49-F238E27FC236}">
                      <a16:creationId xmlns:a16="http://schemas.microsoft.com/office/drawing/2014/main" id="{929A7088-7CCC-A5A6-48D8-59C12956E5F8}"/>
                    </a:ext>
                  </a:extLst>
                </p:cNvPr>
                <p:cNvSpPr/>
                <p:nvPr/>
              </p:nvSpPr>
              <p:spPr>
                <a:xfrm>
                  <a:off x="3076706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322" name="자유형: 도형 321">
              <a:extLst>
                <a:ext uri="{FF2B5EF4-FFF2-40B4-BE49-F238E27FC236}">
                  <a16:creationId xmlns:a16="http://schemas.microsoft.com/office/drawing/2014/main" id="{E932122E-EB18-357E-A393-14627687983A}"/>
                </a:ext>
              </a:extLst>
            </p:cNvPr>
            <p:cNvSpPr/>
            <p:nvPr/>
          </p:nvSpPr>
          <p:spPr>
            <a:xfrm>
              <a:off x="2300316" y="3651466"/>
              <a:ext cx="896576" cy="322728"/>
            </a:xfrm>
            <a:custGeom>
              <a:avLst/>
              <a:gdLst>
                <a:gd name="connsiteX0" fmla="*/ 0 w 896576"/>
                <a:gd name="connsiteY0" fmla="*/ 0 h 322728"/>
                <a:gd name="connsiteX1" fmla="*/ 896577 w 896576"/>
                <a:gd name="connsiteY1" fmla="*/ 0 h 322728"/>
                <a:gd name="connsiteX2" fmla="*/ 896577 w 896576"/>
                <a:gd name="connsiteY2" fmla="*/ 322728 h 322728"/>
                <a:gd name="connsiteX3" fmla="*/ 0 w 896576"/>
                <a:gd name="connsiteY3" fmla="*/ 322728 h 32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576" h="322728">
                  <a:moveTo>
                    <a:pt x="0" y="0"/>
                  </a:moveTo>
                  <a:lnTo>
                    <a:pt x="896577" y="0"/>
                  </a:lnTo>
                  <a:lnTo>
                    <a:pt x="896577" y="322728"/>
                  </a:lnTo>
                  <a:lnTo>
                    <a:pt x="0" y="322728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23" name="자유형: 도형 322">
              <a:extLst>
                <a:ext uri="{FF2B5EF4-FFF2-40B4-BE49-F238E27FC236}">
                  <a16:creationId xmlns:a16="http://schemas.microsoft.com/office/drawing/2014/main" id="{255E1646-557E-12B5-9888-BA9556A3E870}"/>
                </a:ext>
              </a:extLst>
            </p:cNvPr>
            <p:cNvSpPr/>
            <p:nvPr/>
          </p:nvSpPr>
          <p:spPr>
            <a:xfrm>
              <a:off x="2315383" y="3516067"/>
              <a:ext cx="227842" cy="46410"/>
            </a:xfrm>
            <a:custGeom>
              <a:avLst/>
              <a:gdLst>
                <a:gd name="connsiteX0" fmla="*/ 0 w 227842"/>
                <a:gd name="connsiteY0" fmla="*/ 0 h 46410"/>
                <a:gd name="connsiteX1" fmla="*/ 227843 w 227842"/>
                <a:gd name="connsiteY1" fmla="*/ 0 h 46410"/>
                <a:gd name="connsiteX2" fmla="*/ 227843 w 227842"/>
                <a:gd name="connsiteY2" fmla="*/ 46410 h 46410"/>
                <a:gd name="connsiteX3" fmla="*/ 0 w 227842"/>
                <a:gd name="connsiteY3" fmla="*/ 46410 h 4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42" h="46410">
                  <a:moveTo>
                    <a:pt x="0" y="0"/>
                  </a:moveTo>
                  <a:lnTo>
                    <a:pt x="227843" y="0"/>
                  </a:lnTo>
                  <a:lnTo>
                    <a:pt x="227843" y="46410"/>
                  </a:lnTo>
                  <a:lnTo>
                    <a:pt x="0" y="46410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grpSp>
        <p:nvGrpSpPr>
          <p:cNvPr id="356" name="그래픽 20" descr="휴대폰 및 계산기와 노트북">
            <a:extLst>
              <a:ext uri="{FF2B5EF4-FFF2-40B4-BE49-F238E27FC236}">
                <a16:creationId xmlns:a16="http://schemas.microsoft.com/office/drawing/2014/main" id="{DA72D4DD-B011-0CCB-9AB1-EF52DA468F79}"/>
              </a:ext>
            </a:extLst>
          </p:cNvPr>
          <p:cNvGrpSpPr/>
          <p:nvPr/>
        </p:nvGrpSpPr>
        <p:grpSpPr>
          <a:xfrm>
            <a:off x="14577403" y="6667961"/>
            <a:ext cx="1074033" cy="2085530"/>
            <a:chOff x="8172390" y="4132996"/>
            <a:chExt cx="1074033" cy="2085530"/>
          </a:xfrm>
        </p:grpSpPr>
        <p:sp>
          <p:nvSpPr>
            <p:cNvPr id="357" name="자유형: 도형 356">
              <a:extLst>
                <a:ext uri="{FF2B5EF4-FFF2-40B4-BE49-F238E27FC236}">
                  <a16:creationId xmlns:a16="http://schemas.microsoft.com/office/drawing/2014/main" id="{D6E43768-28BD-D54A-0015-1DCBAB706A2C}"/>
                </a:ext>
              </a:extLst>
            </p:cNvPr>
            <p:cNvSpPr/>
            <p:nvPr/>
          </p:nvSpPr>
          <p:spPr>
            <a:xfrm>
              <a:off x="8172390" y="4132996"/>
              <a:ext cx="1074033" cy="2085530"/>
            </a:xfrm>
            <a:custGeom>
              <a:avLst/>
              <a:gdLst>
                <a:gd name="connsiteX0" fmla="*/ 1074033 w 1074033"/>
                <a:gd name="connsiteY0" fmla="*/ 96410 h 2085530"/>
                <a:gd name="connsiteX1" fmla="*/ 977623 w 1074033"/>
                <a:gd name="connsiteY1" fmla="*/ 0 h 2085530"/>
                <a:gd name="connsiteX2" fmla="*/ 96410 w 1074033"/>
                <a:gd name="connsiteY2" fmla="*/ 0 h 2085530"/>
                <a:gd name="connsiteX3" fmla="*/ 0 w 1074033"/>
                <a:gd name="connsiteY3" fmla="*/ 96410 h 2085530"/>
                <a:gd name="connsiteX4" fmla="*/ 0 w 1074033"/>
                <a:gd name="connsiteY4" fmla="*/ 1989121 h 2085530"/>
                <a:gd name="connsiteX5" fmla="*/ 96410 w 1074033"/>
                <a:gd name="connsiteY5" fmla="*/ 2085531 h 2085530"/>
                <a:gd name="connsiteX6" fmla="*/ 977623 w 1074033"/>
                <a:gd name="connsiteY6" fmla="*/ 2085531 h 2085530"/>
                <a:gd name="connsiteX7" fmla="*/ 1074033 w 1074033"/>
                <a:gd name="connsiteY7" fmla="*/ 1989121 h 2085530"/>
                <a:gd name="connsiteX8" fmla="*/ 1074033 w 1074033"/>
                <a:gd name="connsiteY8" fmla="*/ 96410 h 208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33" h="2085530">
                  <a:moveTo>
                    <a:pt x="1074033" y="96410"/>
                  </a:moveTo>
                  <a:cubicBezTo>
                    <a:pt x="1074033" y="43168"/>
                    <a:pt x="1030866" y="0"/>
                    <a:pt x="977623" y="0"/>
                  </a:cubicBezTo>
                  <a:lnTo>
                    <a:pt x="96410" y="0"/>
                  </a:lnTo>
                  <a:cubicBezTo>
                    <a:pt x="43167" y="0"/>
                    <a:pt x="0" y="43168"/>
                    <a:pt x="0" y="96410"/>
                  </a:cubicBezTo>
                  <a:lnTo>
                    <a:pt x="0" y="1989121"/>
                  </a:lnTo>
                  <a:cubicBezTo>
                    <a:pt x="0" y="2042364"/>
                    <a:pt x="43167" y="2085531"/>
                    <a:pt x="96410" y="2085531"/>
                  </a:cubicBezTo>
                  <a:lnTo>
                    <a:pt x="977623" y="2085531"/>
                  </a:lnTo>
                  <a:cubicBezTo>
                    <a:pt x="1030866" y="2085531"/>
                    <a:pt x="1074033" y="2042364"/>
                    <a:pt x="1074033" y="1989121"/>
                  </a:cubicBezTo>
                  <a:lnTo>
                    <a:pt x="1074033" y="96410"/>
                  </a:ln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8" name="자유형: 도형 357">
              <a:extLst>
                <a:ext uri="{FF2B5EF4-FFF2-40B4-BE49-F238E27FC236}">
                  <a16:creationId xmlns:a16="http://schemas.microsoft.com/office/drawing/2014/main" id="{815487B9-CD1B-A081-EDE7-11C91650BC62}"/>
                </a:ext>
              </a:extLst>
            </p:cNvPr>
            <p:cNvSpPr/>
            <p:nvPr/>
          </p:nvSpPr>
          <p:spPr>
            <a:xfrm>
              <a:off x="8226096" y="4239153"/>
              <a:ext cx="966631" cy="1855912"/>
            </a:xfrm>
            <a:custGeom>
              <a:avLst/>
              <a:gdLst>
                <a:gd name="connsiteX0" fmla="*/ 0 w 966631"/>
                <a:gd name="connsiteY0" fmla="*/ 0 h 1855912"/>
                <a:gd name="connsiteX1" fmla="*/ 966631 w 966631"/>
                <a:gd name="connsiteY1" fmla="*/ 0 h 1855912"/>
                <a:gd name="connsiteX2" fmla="*/ 966631 w 966631"/>
                <a:gd name="connsiteY2" fmla="*/ 1855913 h 1855912"/>
                <a:gd name="connsiteX3" fmla="*/ 0 w 966631"/>
                <a:gd name="connsiteY3" fmla="*/ 1855913 h 1855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631" h="1855912">
                  <a:moveTo>
                    <a:pt x="0" y="0"/>
                  </a:moveTo>
                  <a:lnTo>
                    <a:pt x="966631" y="0"/>
                  </a:lnTo>
                  <a:lnTo>
                    <a:pt x="966631" y="1855913"/>
                  </a:lnTo>
                  <a:lnTo>
                    <a:pt x="0" y="1855913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59" name="자유형: 도형 358">
              <a:extLst>
                <a:ext uri="{FF2B5EF4-FFF2-40B4-BE49-F238E27FC236}">
                  <a16:creationId xmlns:a16="http://schemas.microsoft.com/office/drawing/2014/main" id="{41CEE508-737F-8A25-1056-3AF470A2631E}"/>
                </a:ext>
              </a:extLst>
            </p:cNvPr>
            <p:cNvSpPr/>
            <p:nvPr/>
          </p:nvSpPr>
          <p:spPr>
            <a:xfrm>
              <a:off x="8226095" y="4520162"/>
              <a:ext cx="966631" cy="1574913"/>
            </a:xfrm>
            <a:custGeom>
              <a:avLst/>
              <a:gdLst>
                <a:gd name="connsiteX0" fmla="*/ 0 w 966631"/>
                <a:gd name="connsiteY0" fmla="*/ 966632 h 1574913"/>
                <a:gd name="connsiteX1" fmla="*/ 0 w 966631"/>
                <a:gd name="connsiteY1" fmla="*/ 1303517 h 1574913"/>
                <a:gd name="connsiteX2" fmla="*/ 0 w 966631"/>
                <a:gd name="connsiteY2" fmla="*/ 1574914 h 1574913"/>
                <a:gd name="connsiteX3" fmla="*/ 966632 w 966631"/>
                <a:gd name="connsiteY3" fmla="*/ 1574914 h 1574913"/>
                <a:gd name="connsiteX4" fmla="*/ 966632 w 966631"/>
                <a:gd name="connsiteY4" fmla="*/ 0 h 157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631" h="1574913">
                  <a:moveTo>
                    <a:pt x="0" y="966632"/>
                  </a:moveTo>
                  <a:lnTo>
                    <a:pt x="0" y="1303517"/>
                  </a:lnTo>
                  <a:lnTo>
                    <a:pt x="0" y="1574914"/>
                  </a:lnTo>
                  <a:lnTo>
                    <a:pt x="966632" y="1574914"/>
                  </a:lnTo>
                  <a:lnTo>
                    <a:pt x="966632" y="0"/>
                  </a:lnTo>
                  <a:close/>
                </a:path>
              </a:pathLst>
            </a:custGeom>
            <a:solidFill>
              <a:srgbClr val="0071B6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60" name="자유형: 도형 359">
              <a:extLst>
                <a:ext uri="{FF2B5EF4-FFF2-40B4-BE49-F238E27FC236}">
                  <a16:creationId xmlns:a16="http://schemas.microsoft.com/office/drawing/2014/main" id="{7D9C12A3-B19F-1A2E-7A12-A34B29CE0B4F}"/>
                </a:ext>
              </a:extLst>
            </p:cNvPr>
            <p:cNvSpPr/>
            <p:nvPr/>
          </p:nvSpPr>
          <p:spPr>
            <a:xfrm>
              <a:off x="8423317" y="5339331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1" name="자유형: 도형 360">
              <a:extLst>
                <a:ext uri="{FF2B5EF4-FFF2-40B4-BE49-F238E27FC236}">
                  <a16:creationId xmlns:a16="http://schemas.microsoft.com/office/drawing/2014/main" id="{D20AEBB6-7685-7ADC-E901-85C7A93EC35D}"/>
                </a:ext>
              </a:extLst>
            </p:cNvPr>
            <p:cNvSpPr/>
            <p:nvPr/>
          </p:nvSpPr>
          <p:spPr>
            <a:xfrm>
              <a:off x="8423317" y="5474440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362" name="자유형: 도형 361">
            <a:extLst>
              <a:ext uri="{FF2B5EF4-FFF2-40B4-BE49-F238E27FC236}">
                <a16:creationId xmlns:a16="http://schemas.microsoft.com/office/drawing/2014/main" id="{8A4A8C68-0C7E-7563-78DE-B359C88C9107}"/>
              </a:ext>
            </a:extLst>
          </p:cNvPr>
          <p:cNvSpPr/>
          <p:nvPr/>
        </p:nvSpPr>
        <p:spPr>
          <a:xfrm rot="1123751">
            <a:off x="7940825" y="-2994397"/>
            <a:ext cx="117313" cy="270218"/>
          </a:xfrm>
          <a:custGeom>
            <a:avLst/>
            <a:gdLst>
              <a:gd name="connsiteX0" fmla="*/ 0 w 117313"/>
              <a:gd name="connsiteY0" fmla="*/ 0 h 270218"/>
              <a:gd name="connsiteX1" fmla="*/ 117314 w 117313"/>
              <a:gd name="connsiteY1" fmla="*/ 0 h 270218"/>
              <a:gd name="connsiteX2" fmla="*/ 117314 w 117313"/>
              <a:gd name="connsiteY2" fmla="*/ 270219 h 270218"/>
              <a:gd name="connsiteX3" fmla="*/ 0 w 117313"/>
              <a:gd name="connsiteY3" fmla="*/ 270219 h 270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13" h="270218">
                <a:moveTo>
                  <a:pt x="0" y="0"/>
                </a:moveTo>
                <a:lnTo>
                  <a:pt x="117314" y="0"/>
                </a:lnTo>
                <a:lnTo>
                  <a:pt x="117314" y="270219"/>
                </a:lnTo>
                <a:lnTo>
                  <a:pt x="0" y="270219"/>
                </a:ln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" name="자유형: 도형 362">
            <a:extLst>
              <a:ext uri="{FF2B5EF4-FFF2-40B4-BE49-F238E27FC236}">
                <a16:creationId xmlns:a16="http://schemas.microsoft.com/office/drawing/2014/main" id="{E7104EE8-298D-53D0-10E5-BC020CD94AD2}"/>
              </a:ext>
            </a:extLst>
          </p:cNvPr>
          <p:cNvSpPr/>
          <p:nvPr/>
        </p:nvSpPr>
        <p:spPr>
          <a:xfrm rot="1123751">
            <a:off x="3716462" y="-4175541"/>
            <a:ext cx="4111188" cy="2895203"/>
          </a:xfrm>
          <a:custGeom>
            <a:avLst/>
            <a:gdLst>
              <a:gd name="connsiteX0" fmla="*/ 3995381 w 4111188"/>
              <a:gd name="connsiteY0" fmla="*/ 2895204 h 2895203"/>
              <a:gd name="connsiteX1" fmla="*/ 115808 w 4111188"/>
              <a:gd name="connsiteY1" fmla="*/ 2895204 h 2895203"/>
              <a:gd name="connsiteX2" fmla="*/ 0 w 4111188"/>
              <a:gd name="connsiteY2" fmla="*/ 2779395 h 2895203"/>
              <a:gd name="connsiteX3" fmla="*/ 0 w 4111188"/>
              <a:gd name="connsiteY3" fmla="*/ 115808 h 2895203"/>
              <a:gd name="connsiteX4" fmla="*/ 115808 w 4111188"/>
              <a:gd name="connsiteY4" fmla="*/ 0 h 2895203"/>
              <a:gd name="connsiteX5" fmla="*/ 3995381 w 4111188"/>
              <a:gd name="connsiteY5" fmla="*/ 0 h 2895203"/>
              <a:gd name="connsiteX6" fmla="*/ 4111189 w 4111188"/>
              <a:gd name="connsiteY6" fmla="*/ 115808 h 2895203"/>
              <a:gd name="connsiteX7" fmla="*/ 4111189 w 4111188"/>
              <a:gd name="connsiteY7" fmla="*/ 2779395 h 2895203"/>
              <a:gd name="connsiteX8" fmla="*/ 3995381 w 4111188"/>
              <a:gd name="connsiteY8" fmla="*/ 2895204 h 2895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1188" h="2895203">
                <a:moveTo>
                  <a:pt x="3995381" y="2895204"/>
                </a:moveTo>
                <a:lnTo>
                  <a:pt x="115808" y="2895204"/>
                </a:lnTo>
                <a:cubicBezTo>
                  <a:pt x="51853" y="2895204"/>
                  <a:pt x="0" y="2843351"/>
                  <a:pt x="0" y="2779395"/>
                </a:cubicBezTo>
                <a:lnTo>
                  <a:pt x="0" y="115808"/>
                </a:lnTo>
                <a:cubicBezTo>
                  <a:pt x="0" y="51853"/>
                  <a:pt x="51853" y="0"/>
                  <a:pt x="115808" y="0"/>
                </a:cubicBezTo>
                <a:lnTo>
                  <a:pt x="3995381" y="0"/>
                </a:lnTo>
                <a:cubicBezTo>
                  <a:pt x="4059336" y="0"/>
                  <a:pt x="4111189" y="51853"/>
                  <a:pt x="4111189" y="115808"/>
                </a:cubicBezTo>
                <a:lnTo>
                  <a:pt x="4111189" y="2779395"/>
                </a:lnTo>
                <a:cubicBezTo>
                  <a:pt x="4111189" y="2843360"/>
                  <a:pt x="4059345" y="2895204"/>
                  <a:pt x="3995381" y="2895204"/>
                </a:cubicBez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" name="자유형: 도형 363">
            <a:extLst>
              <a:ext uri="{FF2B5EF4-FFF2-40B4-BE49-F238E27FC236}">
                <a16:creationId xmlns:a16="http://schemas.microsoft.com/office/drawing/2014/main" id="{06A6FA51-1EBB-2527-626B-91E9BB16A77B}"/>
              </a:ext>
            </a:extLst>
          </p:cNvPr>
          <p:cNvSpPr/>
          <p:nvPr/>
        </p:nvSpPr>
        <p:spPr>
          <a:xfrm rot="1123751">
            <a:off x="4756481" y="-4141305"/>
            <a:ext cx="2904854" cy="279869"/>
          </a:xfrm>
          <a:custGeom>
            <a:avLst/>
            <a:gdLst>
              <a:gd name="connsiteX0" fmla="*/ 0 w 2904854"/>
              <a:gd name="connsiteY0" fmla="*/ 0 h 279869"/>
              <a:gd name="connsiteX1" fmla="*/ 2904854 w 2904854"/>
              <a:gd name="connsiteY1" fmla="*/ 0 h 279869"/>
              <a:gd name="connsiteX2" fmla="*/ 2904854 w 2904854"/>
              <a:gd name="connsiteY2" fmla="*/ 279870 h 279869"/>
              <a:gd name="connsiteX3" fmla="*/ 0 w 2904854"/>
              <a:gd name="connsiteY3" fmla="*/ 279870 h 27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854" h="279869">
                <a:moveTo>
                  <a:pt x="0" y="0"/>
                </a:moveTo>
                <a:lnTo>
                  <a:pt x="2904854" y="0"/>
                </a:lnTo>
                <a:lnTo>
                  <a:pt x="2904854" y="279870"/>
                </a:lnTo>
                <a:lnTo>
                  <a:pt x="0" y="279870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" name="자유형: 도형 364">
            <a:extLst>
              <a:ext uri="{FF2B5EF4-FFF2-40B4-BE49-F238E27FC236}">
                <a16:creationId xmlns:a16="http://schemas.microsoft.com/office/drawing/2014/main" id="{04BC490A-0C25-B68C-AC78-B8F2AFD5584F}"/>
              </a:ext>
            </a:extLst>
          </p:cNvPr>
          <p:cNvSpPr/>
          <p:nvPr/>
        </p:nvSpPr>
        <p:spPr>
          <a:xfrm rot="1123751">
            <a:off x="4791800" y="-2274561"/>
            <a:ext cx="1375462" cy="810656"/>
          </a:xfrm>
          <a:custGeom>
            <a:avLst/>
            <a:gdLst>
              <a:gd name="connsiteX0" fmla="*/ 1315812 w 1375462"/>
              <a:gd name="connsiteY0" fmla="*/ 810657 h 810656"/>
              <a:gd name="connsiteX1" fmla="*/ 59651 w 1375462"/>
              <a:gd name="connsiteY1" fmla="*/ 810657 h 810656"/>
              <a:gd name="connsiteX2" fmla="*/ 0 w 1375462"/>
              <a:gd name="connsiteY2" fmla="*/ 751006 h 810656"/>
              <a:gd name="connsiteX3" fmla="*/ 0 w 1375462"/>
              <a:gd name="connsiteY3" fmla="*/ 59651 h 810656"/>
              <a:gd name="connsiteX4" fmla="*/ 59651 w 1375462"/>
              <a:gd name="connsiteY4" fmla="*/ 0 h 810656"/>
              <a:gd name="connsiteX5" fmla="*/ 1315812 w 1375462"/>
              <a:gd name="connsiteY5" fmla="*/ 0 h 810656"/>
              <a:gd name="connsiteX6" fmla="*/ 1375463 w 1375462"/>
              <a:gd name="connsiteY6" fmla="*/ 59651 h 810656"/>
              <a:gd name="connsiteX7" fmla="*/ 1375463 w 1375462"/>
              <a:gd name="connsiteY7" fmla="*/ 751006 h 810656"/>
              <a:gd name="connsiteX8" fmla="*/ 1315812 w 1375462"/>
              <a:gd name="connsiteY8" fmla="*/ 810657 h 8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5462" h="810656">
                <a:moveTo>
                  <a:pt x="1315812" y="810657"/>
                </a:moveTo>
                <a:lnTo>
                  <a:pt x="59651" y="810657"/>
                </a:lnTo>
                <a:cubicBezTo>
                  <a:pt x="26703" y="810657"/>
                  <a:pt x="0" y="783953"/>
                  <a:pt x="0" y="751006"/>
                </a:cubicBezTo>
                <a:lnTo>
                  <a:pt x="0" y="59651"/>
                </a:lnTo>
                <a:cubicBezTo>
                  <a:pt x="0" y="26704"/>
                  <a:pt x="26703" y="0"/>
                  <a:pt x="59651" y="0"/>
                </a:cubicBezTo>
                <a:lnTo>
                  <a:pt x="1315812" y="0"/>
                </a:lnTo>
                <a:cubicBezTo>
                  <a:pt x="1348759" y="0"/>
                  <a:pt x="1375463" y="26704"/>
                  <a:pt x="1375463" y="59651"/>
                </a:cubicBezTo>
                <a:lnTo>
                  <a:pt x="1375463" y="751006"/>
                </a:lnTo>
                <a:cubicBezTo>
                  <a:pt x="1375463" y="783953"/>
                  <a:pt x="1348750" y="810657"/>
                  <a:pt x="1315812" y="810657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" name="자유형: 도형 365">
            <a:extLst>
              <a:ext uri="{FF2B5EF4-FFF2-40B4-BE49-F238E27FC236}">
                <a16:creationId xmlns:a16="http://schemas.microsoft.com/office/drawing/2014/main" id="{E796B04D-AF8B-9BEA-1C0A-45854573D547}"/>
              </a:ext>
            </a:extLst>
          </p:cNvPr>
          <p:cNvSpPr/>
          <p:nvPr/>
        </p:nvSpPr>
        <p:spPr>
          <a:xfrm rot="1123751">
            <a:off x="4057176" y="-3934042"/>
            <a:ext cx="3712249" cy="1606500"/>
          </a:xfrm>
          <a:custGeom>
            <a:avLst/>
            <a:gdLst>
              <a:gd name="connsiteX0" fmla="*/ 3639309 w 3712249"/>
              <a:gd name="connsiteY0" fmla="*/ 1606500 h 1606500"/>
              <a:gd name="connsiteX1" fmla="*/ 72882 w 3712249"/>
              <a:gd name="connsiteY1" fmla="*/ 1605023 h 1606500"/>
              <a:gd name="connsiteX2" fmla="*/ 0 w 3712249"/>
              <a:gd name="connsiteY2" fmla="*/ 1532113 h 1606500"/>
              <a:gd name="connsiteX3" fmla="*/ 0 w 3712249"/>
              <a:gd name="connsiteY3" fmla="*/ 72911 h 1606500"/>
              <a:gd name="connsiteX4" fmla="*/ 72940 w 3712249"/>
              <a:gd name="connsiteY4" fmla="*/ 0 h 1606500"/>
              <a:gd name="connsiteX5" fmla="*/ 3639368 w 3712249"/>
              <a:gd name="connsiteY5" fmla="*/ 1476 h 1606500"/>
              <a:gd name="connsiteX6" fmla="*/ 3712249 w 3712249"/>
              <a:gd name="connsiteY6" fmla="*/ 74388 h 1606500"/>
              <a:gd name="connsiteX7" fmla="*/ 3712249 w 3712249"/>
              <a:gd name="connsiteY7" fmla="*/ 1533599 h 1606500"/>
              <a:gd name="connsiteX8" fmla="*/ 3639309 w 3712249"/>
              <a:gd name="connsiteY8" fmla="*/ 1606500 h 160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2249" h="1606500">
                <a:moveTo>
                  <a:pt x="3639309" y="1606500"/>
                </a:moveTo>
                <a:lnTo>
                  <a:pt x="72882" y="1605023"/>
                </a:lnTo>
                <a:cubicBezTo>
                  <a:pt x="32629" y="1605004"/>
                  <a:pt x="0" y="1572366"/>
                  <a:pt x="0" y="1532113"/>
                </a:cubicBezTo>
                <a:lnTo>
                  <a:pt x="0" y="72911"/>
                </a:lnTo>
                <a:cubicBezTo>
                  <a:pt x="0" y="32629"/>
                  <a:pt x="32658" y="-10"/>
                  <a:pt x="72940" y="0"/>
                </a:cubicBezTo>
                <a:lnTo>
                  <a:pt x="3639368" y="1476"/>
                </a:lnTo>
                <a:cubicBezTo>
                  <a:pt x="3679620" y="1496"/>
                  <a:pt x="3712249" y="34134"/>
                  <a:pt x="3712249" y="74388"/>
                </a:cubicBezTo>
                <a:lnTo>
                  <a:pt x="3712249" y="1533599"/>
                </a:lnTo>
                <a:cubicBezTo>
                  <a:pt x="3712249" y="1573871"/>
                  <a:pt x="3679591" y="1606520"/>
                  <a:pt x="3639309" y="160650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67" name="그래픽 20" descr="휴대폰 및 계산기와 노트북">
            <a:extLst>
              <a:ext uri="{FF2B5EF4-FFF2-40B4-BE49-F238E27FC236}">
                <a16:creationId xmlns:a16="http://schemas.microsoft.com/office/drawing/2014/main" id="{ECF7C4B8-674B-D597-3A5D-8950E81566BF}"/>
              </a:ext>
            </a:extLst>
          </p:cNvPr>
          <p:cNvGrpSpPr/>
          <p:nvPr/>
        </p:nvGrpSpPr>
        <p:grpSpPr>
          <a:xfrm rot="1123751">
            <a:off x="4141451" y="-3859367"/>
            <a:ext cx="3548380" cy="1456026"/>
            <a:chOff x="4047082" y="2832065"/>
            <a:chExt cx="3548380" cy="1456026"/>
          </a:xfrm>
          <a:solidFill>
            <a:srgbClr val="2F2F2F"/>
          </a:solidFill>
        </p:grpSpPr>
        <p:grpSp>
          <p:nvGrpSpPr>
            <p:cNvPr id="368" name="그래픽 20" descr="휴대폰 및 계산기와 노트북">
              <a:extLst>
                <a:ext uri="{FF2B5EF4-FFF2-40B4-BE49-F238E27FC236}">
                  <a16:creationId xmlns:a16="http://schemas.microsoft.com/office/drawing/2014/main" id="{DE0CEE50-796A-91B6-E2A9-147093132279}"/>
                </a:ext>
              </a:extLst>
            </p:cNvPr>
            <p:cNvGrpSpPr/>
            <p:nvPr/>
          </p:nvGrpSpPr>
          <p:grpSpPr>
            <a:xfrm>
              <a:off x="4047091" y="2996947"/>
              <a:ext cx="3165162" cy="211996"/>
              <a:chOff x="4047091" y="2996947"/>
              <a:chExt cx="3165162" cy="211996"/>
            </a:xfrm>
            <a:solidFill>
              <a:srgbClr val="2F2F2F"/>
            </a:solidFill>
          </p:grpSpPr>
          <p:sp>
            <p:nvSpPr>
              <p:cNvPr id="438" name="자유형: 도형 437">
                <a:extLst>
                  <a:ext uri="{FF2B5EF4-FFF2-40B4-BE49-F238E27FC236}">
                    <a16:creationId xmlns:a16="http://schemas.microsoft.com/office/drawing/2014/main" id="{C6E739B5-9FF0-F853-08E3-266E4217587C}"/>
                  </a:ext>
                </a:extLst>
              </p:cNvPr>
              <p:cNvSpPr/>
              <p:nvPr/>
            </p:nvSpPr>
            <p:spPr>
              <a:xfrm>
                <a:off x="4047091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54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9" name="자유형: 도형 438">
                <a:extLst>
                  <a:ext uri="{FF2B5EF4-FFF2-40B4-BE49-F238E27FC236}">
                    <a16:creationId xmlns:a16="http://schemas.microsoft.com/office/drawing/2014/main" id="{2876A319-8776-AD3C-66B3-9B8EF9A71E85}"/>
                  </a:ext>
                </a:extLst>
              </p:cNvPr>
              <p:cNvSpPr/>
              <p:nvPr/>
            </p:nvSpPr>
            <p:spPr>
              <a:xfrm>
                <a:off x="443643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0" name="자유형: 도형 439">
                <a:extLst>
                  <a:ext uri="{FF2B5EF4-FFF2-40B4-BE49-F238E27FC236}">
                    <a16:creationId xmlns:a16="http://schemas.microsoft.com/office/drawing/2014/main" id="{08BF7D26-0A34-76EB-D723-12165B1D9E2C}"/>
                  </a:ext>
                </a:extLst>
              </p:cNvPr>
              <p:cNvSpPr/>
              <p:nvPr/>
            </p:nvSpPr>
            <p:spPr>
              <a:xfrm>
                <a:off x="469281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1" name="자유형: 도형 440">
                <a:extLst>
                  <a:ext uri="{FF2B5EF4-FFF2-40B4-BE49-F238E27FC236}">
                    <a16:creationId xmlns:a16="http://schemas.microsoft.com/office/drawing/2014/main" id="{6B24C32A-93AB-310F-11B3-7A6710C352FE}"/>
                  </a:ext>
                </a:extLst>
              </p:cNvPr>
              <p:cNvSpPr/>
              <p:nvPr/>
            </p:nvSpPr>
            <p:spPr>
              <a:xfrm>
                <a:off x="494920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4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4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2" name="자유형: 도형 441">
                <a:extLst>
                  <a:ext uri="{FF2B5EF4-FFF2-40B4-BE49-F238E27FC236}">
                    <a16:creationId xmlns:a16="http://schemas.microsoft.com/office/drawing/2014/main" id="{2E329FBF-2D07-9FE2-D981-FF46E4D7F536}"/>
                  </a:ext>
                </a:extLst>
              </p:cNvPr>
              <p:cNvSpPr/>
              <p:nvPr/>
            </p:nvSpPr>
            <p:spPr>
              <a:xfrm>
                <a:off x="520558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3" name="자유형: 도형 442">
                <a:extLst>
                  <a:ext uri="{FF2B5EF4-FFF2-40B4-BE49-F238E27FC236}">
                    <a16:creationId xmlns:a16="http://schemas.microsoft.com/office/drawing/2014/main" id="{5123036D-62CE-AF29-7708-AA509FA4939E}"/>
                  </a:ext>
                </a:extLst>
              </p:cNvPr>
              <p:cNvSpPr/>
              <p:nvPr/>
            </p:nvSpPr>
            <p:spPr>
              <a:xfrm>
                <a:off x="546196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4" name="자유형: 도형 443">
                <a:extLst>
                  <a:ext uri="{FF2B5EF4-FFF2-40B4-BE49-F238E27FC236}">
                    <a16:creationId xmlns:a16="http://schemas.microsoft.com/office/drawing/2014/main" id="{7D4D4E73-4965-33D5-23AC-F9D6C6DB5E05}"/>
                  </a:ext>
                </a:extLst>
              </p:cNvPr>
              <p:cNvSpPr/>
              <p:nvPr/>
            </p:nvSpPr>
            <p:spPr>
              <a:xfrm>
                <a:off x="571834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5" name="자유형: 도형 444">
                <a:extLst>
                  <a:ext uri="{FF2B5EF4-FFF2-40B4-BE49-F238E27FC236}">
                    <a16:creationId xmlns:a16="http://schemas.microsoft.com/office/drawing/2014/main" id="{B6B19CBE-1E39-7773-2A44-FC1E5810A6F0}"/>
                  </a:ext>
                </a:extLst>
              </p:cNvPr>
              <p:cNvSpPr/>
              <p:nvPr/>
            </p:nvSpPr>
            <p:spPr>
              <a:xfrm>
                <a:off x="597472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6" name="자유형: 도형 445">
                <a:extLst>
                  <a:ext uri="{FF2B5EF4-FFF2-40B4-BE49-F238E27FC236}">
                    <a16:creationId xmlns:a16="http://schemas.microsoft.com/office/drawing/2014/main" id="{99E4748F-3705-F4D3-E049-BEB9E1E85A48}"/>
                  </a:ext>
                </a:extLst>
              </p:cNvPr>
              <p:cNvSpPr/>
              <p:nvPr/>
            </p:nvSpPr>
            <p:spPr>
              <a:xfrm>
                <a:off x="623111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7" name="자유형: 도형 446">
                <a:extLst>
                  <a:ext uri="{FF2B5EF4-FFF2-40B4-BE49-F238E27FC236}">
                    <a16:creationId xmlns:a16="http://schemas.microsoft.com/office/drawing/2014/main" id="{DA4F130B-7744-AE23-4BBF-E41DA4902A6A}"/>
                  </a:ext>
                </a:extLst>
              </p:cNvPr>
              <p:cNvSpPr/>
              <p:nvPr/>
            </p:nvSpPr>
            <p:spPr>
              <a:xfrm>
                <a:off x="648749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8" name="자유형: 도형 447">
                <a:extLst>
                  <a:ext uri="{FF2B5EF4-FFF2-40B4-BE49-F238E27FC236}">
                    <a16:creationId xmlns:a16="http://schemas.microsoft.com/office/drawing/2014/main" id="{806B1338-C06D-78A2-2C6E-0CEC3292738E}"/>
                  </a:ext>
                </a:extLst>
              </p:cNvPr>
              <p:cNvSpPr/>
              <p:nvPr/>
            </p:nvSpPr>
            <p:spPr>
              <a:xfrm>
                <a:off x="674387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9" name="자유형: 도형 448">
                <a:extLst>
                  <a:ext uri="{FF2B5EF4-FFF2-40B4-BE49-F238E27FC236}">
                    <a16:creationId xmlns:a16="http://schemas.microsoft.com/office/drawing/2014/main" id="{783560E8-EBB5-AD02-7A06-BBAD720A4D46}"/>
                  </a:ext>
                </a:extLst>
              </p:cNvPr>
              <p:cNvSpPr/>
              <p:nvPr/>
            </p:nvSpPr>
            <p:spPr>
              <a:xfrm>
                <a:off x="700025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8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8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69" name="그래픽 20" descr="휴대폰 및 계산기와 노트북">
              <a:extLst>
                <a:ext uri="{FF2B5EF4-FFF2-40B4-BE49-F238E27FC236}">
                  <a16:creationId xmlns:a16="http://schemas.microsoft.com/office/drawing/2014/main" id="{7D0885A3-A8A6-B532-F834-0AC3F341BD9F}"/>
                </a:ext>
              </a:extLst>
            </p:cNvPr>
            <p:cNvGrpSpPr/>
            <p:nvPr/>
          </p:nvGrpSpPr>
          <p:grpSpPr>
            <a:xfrm>
              <a:off x="4047091" y="3267822"/>
              <a:ext cx="3544954" cy="211996"/>
              <a:chOff x="4047091" y="3267822"/>
              <a:chExt cx="3544954" cy="211996"/>
            </a:xfrm>
            <a:solidFill>
              <a:srgbClr val="2F2F2F"/>
            </a:solidFill>
          </p:grpSpPr>
          <p:sp>
            <p:nvSpPr>
              <p:cNvPr id="424" name="자유형: 도형 423">
                <a:extLst>
                  <a:ext uri="{FF2B5EF4-FFF2-40B4-BE49-F238E27FC236}">
                    <a16:creationId xmlns:a16="http://schemas.microsoft.com/office/drawing/2014/main" id="{6AAE20F5-E3D3-D6A0-2D91-08BEB4D4BA83}"/>
                  </a:ext>
                </a:extLst>
              </p:cNvPr>
              <p:cNvSpPr/>
              <p:nvPr/>
            </p:nvSpPr>
            <p:spPr>
              <a:xfrm>
                <a:off x="4047091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5" name="자유형: 도형 424">
                <a:extLst>
                  <a:ext uri="{FF2B5EF4-FFF2-40B4-BE49-F238E27FC236}">
                    <a16:creationId xmlns:a16="http://schemas.microsoft.com/office/drawing/2014/main" id="{31932FBC-B09D-6C58-8CA4-DCCC38A2D791}"/>
                  </a:ext>
                </a:extLst>
              </p:cNvPr>
              <p:cNvSpPr/>
              <p:nvPr/>
            </p:nvSpPr>
            <p:spPr>
              <a:xfrm>
                <a:off x="430347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6" name="자유형: 도형 425">
                <a:extLst>
                  <a:ext uri="{FF2B5EF4-FFF2-40B4-BE49-F238E27FC236}">
                    <a16:creationId xmlns:a16="http://schemas.microsoft.com/office/drawing/2014/main" id="{B3239DB9-ABDA-00F2-B01C-961CF3E685DC}"/>
                  </a:ext>
                </a:extLst>
              </p:cNvPr>
              <p:cNvSpPr/>
              <p:nvPr/>
            </p:nvSpPr>
            <p:spPr>
              <a:xfrm>
                <a:off x="455985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7" name="자유형: 도형 426">
                <a:extLst>
                  <a:ext uri="{FF2B5EF4-FFF2-40B4-BE49-F238E27FC236}">
                    <a16:creationId xmlns:a16="http://schemas.microsoft.com/office/drawing/2014/main" id="{BD9679DB-41B0-9AC8-F72A-9060C949353F}"/>
                  </a:ext>
                </a:extLst>
              </p:cNvPr>
              <p:cNvSpPr/>
              <p:nvPr/>
            </p:nvSpPr>
            <p:spPr>
              <a:xfrm>
                <a:off x="481623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8" name="자유형: 도형 427">
                <a:extLst>
                  <a:ext uri="{FF2B5EF4-FFF2-40B4-BE49-F238E27FC236}">
                    <a16:creationId xmlns:a16="http://schemas.microsoft.com/office/drawing/2014/main" id="{ED0AEB3F-7150-1984-3D6E-78F7A8494CA9}"/>
                  </a:ext>
                </a:extLst>
              </p:cNvPr>
              <p:cNvSpPr/>
              <p:nvPr/>
            </p:nvSpPr>
            <p:spPr>
              <a:xfrm>
                <a:off x="507262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9" name="자유형: 도형 428">
                <a:extLst>
                  <a:ext uri="{FF2B5EF4-FFF2-40B4-BE49-F238E27FC236}">
                    <a16:creationId xmlns:a16="http://schemas.microsoft.com/office/drawing/2014/main" id="{A3895267-D117-5E1C-AE56-A9C322948364}"/>
                  </a:ext>
                </a:extLst>
              </p:cNvPr>
              <p:cNvSpPr/>
              <p:nvPr/>
            </p:nvSpPr>
            <p:spPr>
              <a:xfrm>
                <a:off x="532900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0" name="자유형: 도형 429">
                <a:extLst>
                  <a:ext uri="{FF2B5EF4-FFF2-40B4-BE49-F238E27FC236}">
                    <a16:creationId xmlns:a16="http://schemas.microsoft.com/office/drawing/2014/main" id="{E723A831-0C28-27E3-0AFB-B69B246497D0}"/>
                  </a:ext>
                </a:extLst>
              </p:cNvPr>
              <p:cNvSpPr/>
              <p:nvPr/>
            </p:nvSpPr>
            <p:spPr>
              <a:xfrm>
                <a:off x="558538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1" name="자유형: 도형 430">
                <a:extLst>
                  <a:ext uri="{FF2B5EF4-FFF2-40B4-BE49-F238E27FC236}">
                    <a16:creationId xmlns:a16="http://schemas.microsoft.com/office/drawing/2014/main" id="{1508BE39-8438-15A1-6EAC-1A9700DACF8F}"/>
                  </a:ext>
                </a:extLst>
              </p:cNvPr>
              <p:cNvSpPr/>
              <p:nvPr/>
            </p:nvSpPr>
            <p:spPr>
              <a:xfrm>
                <a:off x="584176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2" name="자유형: 도형 431">
                <a:extLst>
                  <a:ext uri="{FF2B5EF4-FFF2-40B4-BE49-F238E27FC236}">
                    <a16:creationId xmlns:a16="http://schemas.microsoft.com/office/drawing/2014/main" id="{50615B10-D533-02F0-B29F-C0EC602A3AFB}"/>
                  </a:ext>
                </a:extLst>
              </p:cNvPr>
              <p:cNvSpPr/>
              <p:nvPr/>
            </p:nvSpPr>
            <p:spPr>
              <a:xfrm>
                <a:off x="609814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3" name="자유형: 도형 432">
                <a:extLst>
                  <a:ext uri="{FF2B5EF4-FFF2-40B4-BE49-F238E27FC236}">
                    <a16:creationId xmlns:a16="http://schemas.microsoft.com/office/drawing/2014/main" id="{C7E088B0-A689-0D00-7F98-2CDC1D392A10}"/>
                  </a:ext>
                </a:extLst>
              </p:cNvPr>
              <p:cNvSpPr/>
              <p:nvPr/>
            </p:nvSpPr>
            <p:spPr>
              <a:xfrm>
                <a:off x="635453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4" name="자유형: 도형 433">
                <a:extLst>
                  <a:ext uri="{FF2B5EF4-FFF2-40B4-BE49-F238E27FC236}">
                    <a16:creationId xmlns:a16="http://schemas.microsoft.com/office/drawing/2014/main" id="{596BB954-06D8-B8F6-D60C-35E6F17A409B}"/>
                  </a:ext>
                </a:extLst>
              </p:cNvPr>
              <p:cNvSpPr/>
              <p:nvPr/>
            </p:nvSpPr>
            <p:spPr>
              <a:xfrm>
                <a:off x="661091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5" name="자유형: 도형 434">
                <a:extLst>
                  <a:ext uri="{FF2B5EF4-FFF2-40B4-BE49-F238E27FC236}">
                    <a16:creationId xmlns:a16="http://schemas.microsoft.com/office/drawing/2014/main" id="{599BCCF1-B574-C35A-BE8E-30E8EA133AC3}"/>
                  </a:ext>
                </a:extLst>
              </p:cNvPr>
              <p:cNvSpPr/>
              <p:nvPr/>
            </p:nvSpPr>
            <p:spPr>
              <a:xfrm>
                <a:off x="686729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6" name="자유형: 도형 435">
                <a:extLst>
                  <a:ext uri="{FF2B5EF4-FFF2-40B4-BE49-F238E27FC236}">
                    <a16:creationId xmlns:a16="http://schemas.microsoft.com/office/drawing/2014/main" id="{C1810B21-530C-93CC-2255-2477184C2CE1}"/>
                  </a:ext>
                </a:extLst>
              </p:cNvPr>
              <p:cNvSpPr/>
              <p:nvPr/>
            </p:nvSpPr>
            <p:spPr>
              <a:xfrm>
                <a:off x="712367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7" name="자유형: 도형 436">
                <a:extLst>
                  <a:ext uri="{FF2B5EF4-FFF2-40B4-BE49-F238E27FC236}">
                    <a16:creationId xmlns:a16="http://schemas.microsoft.com/office/drawing/2014/main" id="{5AA260CB-AEB1-6850-BAC7-C6BE8C29B42D}"/>
                  </a:ext>
                </a:extLst>
              </p:cNvPr>
              <p:cNvSpPr/>
              <p:nvPr/>
            </p:nvSpPr>
            <p:spPr>
              <a:xfrm>
                <a:off x="7380049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8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8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0" name="그래픽 20" descr="휴대폰 및 계산기와 노트북">
              <a:extLst>
                <a:ext uri="{FF2B5EF4-FFF2-40B4-BE49-F238E27FC236}">
                  <a16:creationId xmlns:a16="http://schemas.microsoft.com/office/drawing/2014/main" id="{9075A5C7-0C88-7639-BE9B-CD6A7A62192F}"/>
                </a:ext>
              </a:extLst>
            </p:cNvPr>
            <p:cNvGrpSpPr/>
            <p:nvPr/>
          </p:nvGrpSpPr>
          <p:grpSpPr>
            <a:xfrm>
              <a:off x="4047091" y="2832065"/>
              <a:ext cx="3544954" cy="106003"/>
              <a:chOff x="4047091" y="2832065"/>
              <a:chExt cx="3544954" cy="106003"/>
            </a:xfrm>
            <a:solidFill>
              <a:srgbClr val="2F2F2F"/>
            </a:solidFill>
          </p:grpSpPr>
          <p:sp>
            <p:nvSpPr>
              <p:cNvPr id="410" name="자유형: 도형 409">
                <a:extLst>
                  <a:ext uri="{FF2B5EF4-FFF2-40B4-BE49-F238E27FC236}">
                    <a16:creationId xmlns:a16="http://schemas.microsoft.com/office/drawing/2014/main" id="{975AAAA3-9091-8F07-72DA-ECD1B82DA4C3}"/>
                  </a:ext>
                </a:extLst>
              </p:cNvPr>
              <p:cNvSpPr/>
              <p:nvPr/>
            </p:nvSpPr>
            <p:spPr>
              <a:xfrm>
                <a:off x="4047091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7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7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87" y="95455"/>
                      <a:pt x="201439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1" name="자유형: 도형 410">
                <a:extLst>
                  <a:ext uri="{FF2B5EF4-FFF2-40B4-BE49-F238E27FC236}">
                    <a16:creationId xmlns:a16="http://schemas.microsoft.com/office/drawing/2014/main" id="{D24A236F-123C-90A6-B2BF-FAAC03B4CD8E}"/>
                  </a:ext>
                </a:extLst>
              </p:cNvPr>
              <p:cNvSpPr/>
              <p:nvPr/>
            </p:nvSpPr>
            <p:spPr>
              <a:xfrm>
                <a:off x="430347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2" name="자유형: 도형 411">
                <a:extLst>
                  <a:ext uri="{FF2B5EF4-FFF2-40B4-BE49-F238E27FC236}">
                    <a16:creationId xmlns:a16="http://schemas.microsoft.com/office/drawing/2014/main" id="{745D849F-F685-044E-5ECF-6CBD24F51C3D}"/>
                  </a:ext>
                </a:extLst>
              </p:cNvPr>
              <p:cNvSpPr/>
              <p:nvPr/>
            </p:nvSpPr>
            <p:spPr>
              <a:xfrm>
                <a:off x="455985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0253792F-19A3-4ABC-666E-9A9EEBA73D42}"/>
                  </a:ext>
                </a:extLst>
              </p:cNvPr>
              <p:cNvSpPr/>
              <p:nvPr/>
            </p:nvSpPr>
            <p:spPr>
              <a:xfrm>
                <a:off x="481623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4" name="자유형: 도형 413">
                <a:extLst>
                  <a:ext uri="{FF2B5EF4-FFF2-40B4-BE49-F238E27FC236}">
                    <a16:creationId xmlns:a16="http://schemas.microsoft.com/office/drawing/2014/main" id="{F9AB92D1-489E-8339-09CC-D9F1811DBADA}"/>
                  </a:ext>
                </a:extLst>
              </p:cNvPr>
              <p:cNvSpPr/>
              <p:nvPr/>
            </p:nvSpPr>
            <p:spPr>
              <a:xfrm>
                <a:off x="507262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5" name="자유형: 도형 414">
                <a:extLst>
                  <a:ext uri="{FF2B5EF4-FFF2-40B4-BE49-F238E27FC236}">
                    <a16:creationId xmlns:a16="http://schemas.microsoft.com/office/drawing/2014/main" id="{8E45E9B4-D5A9-7D2C-607F-964F0A231C71}"/>
                  </a:ext>
                </a:extLst>
              </p:cNvPr>
              <p:cNvSpPr/>
              <p:nvPr/>
            </p:nvSpPr>
            <p:spPr>
              <a:xfrm>
                <a:off x="532900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C702E6D3-27F0-CFC1-6268-C71137791353}"/>
                  </a:ext>
                </a:extLst>
              </p:cNvPr>
              <p:cNvSpPr/>
              <p:nvPr/>
            </p:nvSpPr>
            <p:spPr>
              <a:xfrm>
                <a:off x="558538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7" name="자유형: 도형 416">
                <a:extLst>
                  <a:ext uri="{FF2B5EF4-FFF2-40B4-BE49-F238E27FC236}">
                    <a16:creationId xmlns:a16="http://schemas.microsoft.com/office/drawing/2014/main" id="{C1682B30-01CE-305D-C89C-CB0E3ACE68FD}"/>
                  </a:ext>
                </a:extLst>
              </p:cNvPr>
              <p:cNvSpPr/>
              <p:nvPr/>
            </p:nvSpPr>
            <p:spPr>
              <a:xfrm>
                <a:off x="584176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8" name="자유형: 도형 417">
                <a:extLst>
                  <a:ext uri="{FF2B5EF4-FFF2-40B4-BE49-F238E27FC236}">
                    <a16:creationId xmlns:a16="http://schemas.microsoft.com/office/drawing/2014/main" id="{34DA6029-6091-3334-0743-0AC447794715}"/>
                  </a:ext>
                </a:extLst>
              </p:cNvPr>
              <p:cNvSpPr/>
              <p:nvPr/>
            </p:nvSpPr>
            <p:spPr>
              <a:xfrm>
                <a:off x="609814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11E614EC-453F-36A6-7EE0-0D256A3F0ADB}"/>
                  </a:ext>
                </a:extLst>
              </p:cNvPr>
              <p:cNvSpPr/>
              <p:nvPr/>
            </p:nvSpPr>
            <p:spPr>
              <a:xfrm>
                <a:off x="635453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0" name="자유형: 도형 419">
                <a:extLst>
                  <a:ext uri="{FF2B5EF4-FFF2-40B4-BE49-F238E27FC236}">
                    <a16:creationId xmlns:a16="http://schemas.microsoft.com/office/drawing/2014/main" id="{AE09551B-CF7C-2A7C-90BD-DED3DCF3926E}"/>
                  </a:ext>
                </a:extLst>
              </p:cNvPr>
              <p:cNvSpPr/>
              <p:nvPr/>
            </p:nvSpPr>
            <p:spPr>
              <a:xfrm>
                <a:off x="661091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8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8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8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1" name="자유형: 도형 420">
                <a:extLst>
                  <a:ext uri="{FF2B5EF4-FFF2-40B4-BE49-F238E27FC236}">
                    <a16:creationId xmlns:a16="http://schemas.microsoft.com/office/drawing/2014/main" id="{AC017016-9EE7-6C7C-2B35-6E6CD4629765}"/>
                  </a:ext>
                </a:extLst>
              </p:cNvPr>
              <p:cNvSpPr/>
              <p:nvPr/>
            </p:nvSpPr>
            <p:spPr>
              <a:xfrm>
                <a:off x="686729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2" name="자유형: 도형 421">
                <a:extLst>
                  <a:ext uri="{FF2B5EF4-FFF2-40B4-BE49-F238E27FC236}">
                    <a16:creationId xmlns:a16="http://schemas.microsoft.com/office/drawing/2014/main" id="{8706AEE1-E577-00FC-AC6A-89B83564FC34}"/>
                  </a:ext>
                </a:extLst>
              </p:cNvPr>
              <p:cNvSpPr/>
              <p:nvPr/>
            </p:nvSpPr>
            <p:spPr>
              <a:xfrm>
                <a:off x="712367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3" name="자유형: 도형 422">
                <a:extLst>
                  <a:ext uri="{FF2B5EF4-FFF2-40B4-BE49-F238E27FC236}">
                    <a16:creationId xmlns:a16="http://schemas.microsoft.com/office/drawing/2014/main" id="{09A2F461-25EB-4300-CADE-D73F3ACEAC5E}"/>
                  </a:ext>
                </a:extLst>
              </p:cNvPr>
              <p:cNvSpPr/>
              <p:nvPr/>
            </p:nvSpPr>
            <p:spPr>
              <a:xfrm>
                <a:off x="7380049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8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8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8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1" name="그래픽 20" descr="휴대폰 및 계산기와 노트북">
              <a:extLst>
                <a:ext uri="{FF2B5EF4-FFF2-40B4-BE49-F238E27FC236}">
                  <a16:creationId xmlns:a16="http://schemas.microsoft.com/office/drawing/2014/main" id="{B5757025-8A0F-65D1-899E-17F20D65F1C1}"/>
                </a:ext>
              </a:extLst>
            </p:cNvPr>
            <p:cNvGrpSpPr/>
            <p:nvPr/>
          </p:nvGrpSpPr>
          <p:grpSpPr>
            <a:xfrm>
              <a:off x="4047091" y="2996947"/>
              <a:ext cx="3548371" cy="753756"/>
              <a:chOff x="4047091" y="2996947"/>
              <a:chExt cx="3548371" cy="753756"/>
            </a:xfrm>
            <a:solidFill>
              <a:srgbClr val="2F2F2F"/>
            </a:solidFill>
          </p:grpSpPr>
          <p:sp>
            <p:nvSpPr>
              <p:cNvPr id="396" name="자유형: 도형 395">
                <a:extLst>
                  <a:ext uri="{FF2B5EF4-FFF2-40B4-BE49-F238E27FC236}">
                    <a16:creationId xmlns:a16="http://schemas.microsoft.com/office/drawing/2014/main" id="{E0568ED1-30FE-7F66-E077-834BB832B0FF}"/>
                  </a:ext>
                </a:extLst>
              </p:cNvPr>
              <p:cNvSpPr/>
              <p:nvPr/>
            </p:nvSpPr>
            <p:spPr>
              <a:xfrm>
                <a:off x="4047091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54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7" name="자유형: 도형 396">
                <a:extLst>
                  <a:ext uri="{FF2B5EF4-FFF2-40B4-BE49-F238E27FC236}">
                    <a16:creationId xmlns:a16="http://schemas.microsoft.com/office/drawing/2014/main" id="{22273296-8176-70BF-593A-4D7A16FEA1F4}"/>
                  </a:ext>
                </a:extLst>
              </p:cNvPr>
              <p:cNvSpPr/>
              <p:nvPr/>
            </p:nvSpPr>
            <p:spPr>
              <a:xfrm>
                <a:off x="7250499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63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8" name="자유형: 도형 397">
                <a:extLst>
                  <a:ext uri="{FF2B5EF4-FFF2-40B4-BE49-F238E27FC236}">
                    <a16:creationId xmlns:a16="http://schemas.microsoft.com/office/drawing/2014/main" id="{87CB8D81-044B-D3E7-1173-62E034C6D480}"/>
                  </a:ext>
                </a:extLst>
              </p:cNvPr>
              <p:cNvSpPr/>
              <p:nvPr/>
            </p:nvSpPr>
            <p:spPr>
              <a:xfrm>
                <a:off x="7250499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63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9" name="자유형: 도형 398">
                <a:extLst>
                  <a:ext uri="{FF2B5EF4-FFF2-40B4-BE49-F238E27FC236}">
                    <a16:creationId xmlns:a16="http://schemas.microsoft.com/office/drawing/2014/main" id="{6B0B6DBE-8688-949E-9FFF-EB069E93CB1F}"/>
                  </a:ext>
                </a:extLst>
              </p:cNvPr>
              <p:cNvSpPr/>
              <p:nvPr/>
            </p:nvSpPr>
            <p:spPr>
              <a:xfrm>
                <a:off x="443643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0" name="자유형: 도형 399">
                <a:extLst>
                  <a:ext uri="{FF2B5EF4-FFF2-40B4-BE49-F238E27FC236}">
                    <a16:creationId xmlns:a16="http://schemas.microsoft.com/office/drawing/2014/main" id="{FAE629DF-7C75-8BE6-57D4-3752A2A4A051}"/>
                  </a:ext>
                </a:extLst>
              </p:cNvPr>
              <p:cNvSpPr/>
              <p:nvPr/>
            </p:nvSpPr>
            <p:spPr>
              <a:xfrm>
                <a:off x="469281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1" name="자유형: 도형 400">
                <a:extLst>
                  <a:ext uri="{FF2B5EF4-FFF2-40B4-BE49-F238E27FC236}">
                    <a16:creationId xmlns:a16="http://schemas.microsoft.com/office/drawing/2014/main" id="{D449F428-A34B-1E2F-DAF2-DD2CD45D7CD0}"/>
                  </a:ext>
                </a:extLst>
              </p:cNvPr>
              <p:cNvSpPr/>
              <p:nvPr/>
            </p:nvSpPr>
            <p:spPr>
              <a:xfrm>
                <a:off x="494920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4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4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2" name="자유형: 도형 401">
                <a:extLst>
                  <a:ext uri="{FF2B5EF4-FFF2-40B4-BE49-F238E27FC236}">
                    <a16:creationId xmlns:a16="http://schemas.microsoft.com/office/drawing/2014/main" id="{DB242BE1-6E55-3174-988A-67F3BBF93E14}"/>
                  </a:ext>
                </a:extLst>
              </p:cNvPr>
              <p:cNvSpPr/>
              <p:nvPr/>
            </p:nvSpPr>
            <p:spPr>
              <a:xfrm>
                <a:off x="520558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3" name="자유형: 도형 402">
                <a:extLst>
                  <a:ext uri="{FF2B5EF4-FFF2-40B4-BE49-F238E27FC236}">
                    <a16:creationId xmlns:a16="http://schemas.microsoft.com/office/drawing/2014/main" id="{C9346AA1-7490-3F9D-A0E7-81BC357E50E7}"/>
                  </a:ext>
                </a:extLst>
              </p:cNvPr>
              <p:cNvSpPr/>
              <p:nvPr/>
            </p:nvSpPr>
            <p:spPr>
              <a:xfrm>
                <a:off x="546196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4" name="자유형: 도형 403">
                <a:extLst>
                  <a:ext uri="{FF2B5EF4-FFF2-40B4-BE49-F238E27FC236}">
                    <a16:creationId xmlns:a16="http://schemas.microsoft.com/office/drawing/2014/main" id="{B7B6C251-0DF3-4C99-6402-3C91D121F174}"/>
                  </a:ext>
                </a:extLst>
              </p:cNvPr>
              <p:cNvSpPr/>
              <p:nvPr/>
            </p:nvSpPr>
            <p:spPr>
              <a:xfrm>
                <a:off x="571834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5" name="자유형: 도형 404">
                <a:extLst>
                  <a:ext uri="{FF2B5EF4-FFF2-40B4-BE49-F238E27FC236}">
                    <a16:creationId xmlns:a16="http://schemas.microsoft.com/office/drawing/2014/main" id="{11794D23-0328-EA15-1CA7-73BD216D3815}"/>
                  </a:ext>
                </a:extLst>
              </p:cNvPr>
              <p:cNvSpPr/>
              <p:nvPr/>
            </p:nvSpPr>
            <p:spPr>
              <a:xfrm>
                <a:off x="597472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6" name="자유형: 도형 405">
                <a:extLst>
                  <a:ext uri="{FF2B5EF4-FFF2-40B4-BE49-F238E27FC236}">
                    <a16:creationId xmlns:a16="http://schemas.microsoft.com/office/drawing/2014/main" id="{E6255E98-2B0F-7B52-28AC-19F649A09D98}"/>
                  </a:ext>
                </a:extLst>
              </p:cNvPr>
              <p:cNvSpPr/>
              <p:nvPr/>
            </p:nvSpPr>
            <p:spPr>
              <a:xfrm>
                <a:off x="623111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7" name="자유형: 도형 406">
                <a:extLst>
                  <a:ext uri="{FF2B5EF4-FFF2-40B4-BE49-F238E27FC236}">
                    <a16:creationId xmlns:a16="http://schemas.microsoft.com/office/drawing/2014/main" id="{ED1E4156-DC7A-3D25-9D78-E73E0972BF2A}"/>
                  </a:ext>
                </a:extLst>
              </p:cNvPr>
              <p:cNvSpPr/>
              <p:nvPr/>
            </p:nvSpPr>
            <p:spPr>
              <a:xfrm>
                <a:off x="648749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8" name="자유형: 도형 407">
                <a:extLst>
                  <a:ext uri="{FF2B5EF4-FFF2-40B4-BE49-F238E27FC236}">
                    <a16:creationId xmlns:a16="http://schemas.microsoft.com/office/drawing/2014/main" id="{F852C14B-54CD-0A20-BF6E-3B8453E81859}"/>
                  </a:ext>
                </a:extLst>
              </p:cNvPr>
              <p:cNvSpPr/>
              <p:nvPr/>
            </p:nvSpPr>
            <p:spPr>
              <a:xfrm>
                <a:off x="674387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9" name="자유형: 도형 408">
                <a:extLst>
                  <a:ext uri="{FF2B5EF4-FFF2-40B4-BE49-F238E27FC236}">
                    <a16:creationId xmlns:a16="http://schemas.microsoft.com/office/drawing/2014/main" id="{F3D8891C-FD02-6ED2-CABC-451B9A382B05}"/>
                  </a:ext>
                </a:extLst>
              </p:cNvPr>
              <p:cNvSpPr/>
              <p:nvPr/>
            </p:nvSpPr>
            <p:spPr>
              <a:xfrm>
                <a:off x="700025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2" name="그래픽 20" descr="휴대폰 및 계산기와 노트북">
              <a:extLst>
                <a:ext uri="{FF2B5EF4-FFF2-40B4-BE49-F238E27FC236}">
                  <a16:creationId xmlns:a16="http://schemas.microsoft.com/office/drawing/2014/main" id="{FF477370-4FB1-4A15-E1FD-2390696434D1}"/>
                </a:ext>
              </a:extLst>
            </p:cNvPr>
            <p:cNvGrpSpPr/>
            <p:nvPr/>
          </p:nvGrpSpPr>
          <p:grpSpPr>
            <a:xfrm>
              <a:off x="4047082" y="3809573"/>
              <a:ext cx="3544269" cy="211996"/>
              <a:chOff x="4047082" y="3809573"/>
              <a:chExt cx="3544269" cy="211996"/>
            </a:xfrm>
            <a:solidFill>
              <a:srgbClr val="2F2F2F"/>
            </a:solidFill>
          </p:grpSpPr>
          <p:sp>
            <p:nvSpPr>
              <p:cNvPr id="384" name="자유형: 도형 383">
                <a:extLst>
                  <a:ext uri="{FF2B5EF4-FFF2-40B4-BE49-F238E27FC236}">
                    <a16:creationId xmlns:a16="http://schemas.microsoft.com/office/drawing/2014/main" id="{59B3229F-3A76-0741-0E63-B25AFF2AEE0A}"/>
                  </a:ext>
                </a:extLst>
              </p:cNvPr>
              <p:cNvSpPr/>
              <p:nvPr/>
            </p:nvSpPr>
            <p:spPr>
              <a:xfrm>
                <a:off x="4047082" y="3809573"/>
                <a:ext cx="470422" cy="211996"/>
              </a:xfrm>
              <a:custGeom>
                <a:avLst/>
                <a:gdLst>
                  <a:gd name="connsiteX0" fmla="*/ 446865 w 470422"/>
                  <a:gd name="connsiteY0" fmla="*/ 211996 h 211996"/>
                  <a:gd name="connsiteX1" fmla="*/ 23557 w 470422"/>
                  <a:gd name="connsiteY1" fmla="*/ 211996 h 211996"/>
                  <a:gd name="connsiteX2" fmla="*/ 0 w 470422"/>
                  <a:gd name="connsiteY2" fmla="*/ 188439 h 211996"/>
                  <a:gd name="connsiteX3" fmla="*/ 0 w 470422"/>
                  <a:gd name="connsiteY3" fmla="*/ 23557 h 211996"/>
                  <a:gd name="connsiteX4" fmla="*/ 23557 w 470422"/>
                  <a:gd name="connsiteY4" fmla="*/ 0 h 211996"/>
                  <a:gd name="connsiteX5" fmla="*/ 446865 w 470422"/>
                  <a:gd name="connsiteY5" fmla="*/ 0 h 211996"/>
                  <a:gd name="connsiteX6" fmla="*/ 470423 w 470422"/>
                  <a:gd name="connsiteY6" fmla="*/ 23557 h 211996"/>
                  <a:gd name="connsiteX7" fmla="*/ 470423 w 470422"/>
                  <a:gd name="connsiteY7" fmla="*/ 188439 h 211996"/>
                  <a:gd name="connsiteX8" fmla="*/ 446865 w 470422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0422" h="211996">
                    <a:moveTo>
                      <a:pt x="446865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446865" y="0"/>
                    </a:lnTo>
                    <a:cubicBezTo>
                      <a:pt x="459874" y="0"/>
                      <a:pt x="470423" y="10548"/>
                      <a:pt x="470423" y="23557"/>
                    </a:cubicBezTo>
                    <a:lnTo>
                      <a:pt x="470423" y="188439"/>
                    </a:lnTo>
                    <a:cubicBezTo>
                      <a:pt x="470423" y="201448"/>
                      <a:pt x="459874" y="211996"/>
                      <a:pt x="446865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5" name="자유형: 도형 384">
                <a:extLst>
                  <a:ext uri="{FF2B5EF4-FFF2-40B4-BE49-F238E27FC236}">
                    <a16:creationId xmlns:a16="http://schemas.microsoft.com/office/drawing/2014/main" id="{DBEA47D4-E246-635E-E835-E35642FCE42B}"/>
                  </a:ext>
                </a:extLst>
              </p:cNvPr>
              <p:cNvSpPr/>
              <p:nvPr/>
            </p:nvSpPr>
            <p:spPr>
              <a:xfrm>
                <a:off x="455985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6" name="자유형: 도형 385">
                <a:extLst>
                  <a:ext uri="{FF2B5EF4-FFF2-40B4-BE49-F238E27FC236}">
                    <a16:creationId xmlns:a16="http://schemas.microsoft.com/office/drawing/2014/main" id="{0461C315-EF45-DF4C-E8F4-F49DF61D0068}"/>
                  </a:ext>
                </a:extLst>
              </p:cNvPr>
              <p:cNvSpPr/>
              <p:nvPr/>
            </p:nvSpPr>
            <p:spPr>
              <a:xfrm>
                <a:off x="481623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7" name="자유형: 도형 386">
                <a:extLst>
                  <a:ext uri="{FF2B5EF4-FFF2-40B4-BE49-F238E27FC236}">
                    <a16:creationId xmlns:a16="http://schemas.microsoft.com/office/drawing/2014/main" id="{A16C8E7B-27A1-EE10-7718-308FCB380510}"/>
                  </a:ext>
                </a:extLst>
              </p:cNvPr>
              <p:cNvSpPr/>
              <p:nvPr/>
            </p:nvSpPr>
            <p:spPr>
              <a:xfrm>
                <a:off x="507262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8" name="자유형: 도형 387">
                <a:extLst>
                  <a:ext uri="{FF2B5EF4-FFF2-40B4-BE49-F238E27FC236}">
                    <a16:creationId xmlns:a16="http://schemas.microsoft.com/office/drawing/2014/main" id="{9FB79B2B-DD98-9794-951E-D0CE672B8580}"/>
                  </a:ext>
                </a:extLst>
              </p:cNvPr>
              <p:cNvSpPr/>
              <p:nvPr/>
            </p:nvSpPr>
            <p:spPr>
              <a:xfrm>
                <a:off x="532900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9" name="자유형: 도형 388">
                <a:extLst>
                  <a:ext uri="{FF2B5EF4-FFF2-40B4-BE49-F238E27FC236}">
                    <a16:creationId xmlns:a16="http://schemas.microsoft.com/office/drawing/2014/main" id="{E1710F14-9EFB-C286-8E9B-933CE1C06600}"/>
                  </a:ext>
                </a:extLst>
              </p:cNvPr>
              <p:cNvSpPr/>
              <p:nvPr/>
            </p:nvSpPr>
            <p:spPr>
              <a:xfrm>
                <a:off x="558538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0" name="자유형: 도형 389">
                <a:extLst>
                  <a:ext uri="{FF2B5EF4-FFF2-40B4-BE49-F238E27FC236}">
                    <a16:creationId xmlns:a16="http://schemas.microsoft.com/office/drawing/2014/main" id="{849BB3D1-2407-D7C8-DA47-89BE91A669E8}"/>
                  </a:ext>
                </a:extLst>
              </p:cNvPr>
              <p:cNvSpPr/>
              <p:nvPr/>
            </p:nvSpPr>
            <p:spPr>
              <a:xfrm>
                <a:off x="584176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1" name="자유형: 도형 390">
                <a:extLst>
                  <a:ext uri="{FF2B5EF4-FFF2-40B4-BE49-F238E27FC236}">
                    <a16:creationId xmlns:a16="http://schemas.microsoft.com/office/drawing/2014/main" id="{F198E23C-72A3-07C9-8702-70A83BF0DE00}"/>
                  </a:ext>
                </a:extLst>
              </p:cNvPr>
              <p:cNvSpPr/>
              <p:nvPr/>
            </p:nvSpPr>
            <p:spPr>
              <a:xfrm>
                <a:off x="609814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2" name="자유형: 도형 391">
                <a:extLst>
                  <a:ext uri="{FF2B5EF4-FFF2-40B4-BE49-F238E27FC236}">
                    <a16:creationId xmlns:a16="http://schemas.microsoft.com/office/drawing/2014/main" id="{CEE6C9B3-57AC-4C6D-AD6E-93BD1CAF95D0}"/>
                  </a:ext>
                </a:extLst>
              </p:cNvPr>
              <p:cNvSpPr/>
              <p:nvPr/>
            </p:nvSpPr>
            <p:spPr>
              <a:xfrm>
                <a:off x="635453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3" name="자유형: 도형 392">
                <a:extLst>
                  <a:ext uri="{FF2B5EF4-FFF2-40B4-BE49-F238E27FC236}">
                    <a16:creationId xmlns:a16="http://schemas.microsoft.com/office/drawing/2014/main" id="{9138CFBF-6D48-9BE9-7FCC-C0B6C06405D9}"/>
                  </a:ext>
                </a:extLst>
              </p:cNvPr>
              <p:cNvSpPr/>
              <p:nvPr/>
            </p:nvSpPr>
            <p:spPr>
              <a:xfrm>
                <a:off x="661091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4" name="자유형: 도형 393">
                <a:extLst>
                  <a:ext uri="{FF2B5EF4-FFF2-40B4-BE49-F238E27FC236}">
                    <a16:creationId xmlns:a16="http://schemas.microsoft.com/office/drawing/2014/main" id="{394B84DB-6E58-7024-F132-59370F9437E6}"/>
                  </a:ext>
                </a:extLst>
              </p:cNvPr>
              <p:cNvSpPr/>
              <p:nvPr/>
            </p:nvSpPr>
            <p:spPr>
              <a:xfrm>
                <a:off x="686729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5" name="자유형: 도형 394">
                <a:extLst>
                  <a:ext uri="{FF2B5EF4-FFF2-40B4-BE49-F238E27FC236}">
                    <a16:creationId xmlns:a16="http://schemas.microsoft.com/office/drawing/2014/main" id="{3BA91B64-584A-5A16-6C97-238DEEC9B78E}"/>
                  </a:ext>
                </a:extLst>
              </p:cNvPr>
              <p:cNvSpPr/>
              <p:nvPr/>
            </p:nvSpPr>
            <p:spPr>
              <a:xfrm>
                <a:off x="7123670" y="3809573"/>
                <a:ext cx="467681" cy="211996"/>
              </a:xfrm>
              <a:custGeom>
                <a:avLst/>
                <a:gdLst>
                  <a:gd name="connsiteX0" fmla="*/ 0 w 467681"/>
                  <a:gd name="connsiteY0" fmla="*/ 188439 h 211996"/>
                  <a:gd name="connsiteX1" fmla="*/ 0 w 467681"/>
                  <a:gd name="connsiteY1" fmla="*/ 23557 h 211996"/>
                  <a:gd name="connsiteX2" fmla="*/ 23557 w 467681"/>
                  <a:gd name="connsiteY2" fmla="*/ 0 h 211996"/>
                  <a:gd name="connsiteX3" fmla="*/ 444124 w 467681"/>
                  <a:gd name="connsiteY3" fmla="*/ 0 h 211996"/>
                  <a:gd name="connsiteX4" fmla="*/ 467682 w 467681"/>
                  <a:gd name="connsiteY4" fmla="*/ 23557 h 211996"/>
                  <a:gd name="connsiteX5" fmla="*/ 467682 w 467681"/>
                  <a:gd name="connsiteY5" fmla="*/ 188439 h 211996"/>
                  <a:gd name="connsiteX6" fmla="*/ 444124 w 467681"/>
                  <a:gd name="connsiteY6" fmla="*/ 211996 h 211996"/>
                  <a:gd name="connsiteX7" fmla="*/ 23557 w 467681"/>
                  <a:gd name="connsiteY7" fmla="*/ 211996 h 211996"/>
                  <a:gd name="connsiteX8" fmla="*/ 0 w 467681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7681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9197" y="14360"/>
                      <a:pt x="14360" y="9197"/>
                      <a:pt x="23557" y="0"/>
                    </a:cubicBezTo>
                    <a:lnTo>
                      <a:pt x="444124" y="0"/>
                    </a:lnTo>
                    <a:cubicBezTo>
                      <a:pt x="453322" y="9197"/>
                      <a:pt x="458484" y="14360"/>
                      <a:pt x="467682" y="23557"/>
                    </a:cubicBezTo>
                    <a:lnTo>
                      <a:pt x="467682" y="188439"/>
                    </a:lnTo>
                    <a:cubicBezTo>
                      <a:pt x="458484" y="197636"/>
                      <a:pt x="453322" y="202799"/>
                      <a:pt x="444124" y="211996"/>
                    </a:cubicBezTo>
                    <a:lnTo>
                      <a:pt x="23557" y="211996"/>
                    </a:lnTo>
                    <a:cubicBezTo>
                      <a:pt x="14360" y="202799"/>
                      <a:pt x="9197" y="197646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3" name="그래픽 20" descr="휴대폰 및 계산기와 노트북">
              <a:extLst>
                <a:ext uri="{FF2B5EF4-FFF2-40B4-BE49-F238E27FC236}">
                  <a16:creationId xmlns:a16="http://schemas.microsoft.com/office/drawing/2014/main" id="{0948C7DB-216A-3AE5-EA10-2C2559A63CBD}"/>
                </a:ext>
              </a:extLst>
            </p:cNvPr>
            <p:cNvGrpSpPr/>
            <p:nvPr/>
          </p:nvGrpSpPr>
          <p:grpSpPr>
            <a:xfrm>
              <a:off x="4047091" y="4075082"/>
              <a:ext cx="3543680" cy="213009"/>
              <a:chOff x="4047091" y="4075082"/>
              <a:chExt cx="3543680" cy="213009"/>
            </a:xfrm>
            <a:solidFill>
              <a:srgbClr val="2F2F2F"/>
            </a:solidFill>
          </p:grpSpPr>
          <p:sp>
            <p:nvSpPr>
              <p:cNvPr id="374" name="자유형: 도형 373">
                <a:extLst>
                  <a:ext uri="{FF2B5EF4-FFF2-40B4-BE49-F238E27FC236}">
                    <a16:creationId xmlns:a16="http://schemas.microsoft.com/office/drawing/2014/main" id="{C6EEBB01-87FA-4153-35FD-654150267992}"/>
                  </a:ext>
                </a:extLst>
              </p:cNvPr>
              <p:cNvSpPr/>
              <p:nvPr/>
            </p:nvSpPr>
            <p:spPr>
              <a:xfrm>
                <a:off x="4047091" y="407509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5" name="자유형: 도형 374">
                <a:extLst>
                  <a:ext uri="{FF2B5EF4-FFF2-40B4-BE49-F238E27FC236}">
                    <a16:creationId xmlns:a16="http://schemas.microsoft.com/office/drawing/2014/main" id="{70F6C322-E40B-8F49-C75E-06C4BC18DE6B}"/>
                  </a:ext>
                </a:extLst>
              </p:cNvPr>
              <p:cNvSpPr/>
              <p:nvPr/>
            </p:nvSpPr>
            <p:spPr>
              <a:xfrm>
                <a:off x="430347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6" name="자유형: 도형 375">
                <a:extLst>
                  <a:ext uri="{FF2B5EF4-FFF2-40B4-BE49-F238E27FC236}">
                    <a16:creationId xmlns:a16="http://schemas.microsoft.com/office/drawing/2014/main" id="{8D67D8AA-57E2-36BD-757A-D2CA0A3B1F94}"/>
                  </a:ext>
                </a:extLst>
              </p:cNvPr>
              <p:cNvSpPr/>
              <p:nvPr/>
            </p:nvSpPr>
            <p:spPr>
              <a:xfrm>
                <a:off x="455985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7" name="자유형: 도형 376">
                <a:extLst>
                  <a:ext uri="{FF2B5EF4-FFF2-40B4-BE49-F238E27FC236}">
                    <a16:creationId xmlns:a16="http://schemas.microsoft.com/office/drawing/2014/main" id="{5ED001AD-052B-AB8D-42DA-5EEAF82FFEA2}"/>
                  </a:ext>
                </a:extLst>
              </p:cNvPr>
              <p:cNvSpPr/>
              <p:nvPr/>
            </p:nvSpPr>
            <p:spPr>
              <a:xfrm>
                <a:off x="481623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13009" y="23557"/>
                      <a:pt x="23557" y="13009"/>
                      <a:pt x="23557" y="0"/>
                    </a:cubicBezTo>
                    <a:lnTo>
                      <a:pt x="188439" y="0"/>
                    </a:lnTo>
                    <a:cubicBezTo>
                      <a:pt x="188439" y="13009"/>
                      <a:pt x="198988" y="23557"/>
                      <a:pt x="211997" y="23557"/>
                    </a:cubicBezTo>
                    <a:lnTo>
                      <a:pt x="211997" y="188439"/>
                    </a:lnTo>
                    <a:cubicBezTo>
                      <a:pt x="198988" y="188439"/>
                      <a:pt x="188439" y="198988"/>
                      <a:pt x="188439" y="211996"/>
                    </a:cubicBezTo>
                    <a:lnTo>
                      <a:pt x="23557" y="211996"/>
                    </a:lnTo>
                    <a:cubicBezTo>
                      <a:pt x="23557" y="198988"/>
                      <a:pt x="13009" y="188439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8" name="자유형: 도형 377">
                <a:extLst>
                  <a:ext uri="{FF2B5EF4-FFF2-40B4-BE49-F238E27FC236}">
                    <a16:creationId xmlns:a16="http://schemas.microsoft.com/office/drawing/2014/main" id="{55D52FF2-60DC-9596-4F01-C1AAB336C792}"/>
                  </a:ext>
                </a:extLst>
              </p:cNvPr>
              <p:cNvSpPr/>
              <p:nvPr/>
            </p:nvSpPr>
            <p:spPr>
              <a:xfrm>
                <a:off x="5067660" y="4075092"/>
                <a:ext cx="1499773" cy="211996"/>
              </a:xfrm>
              <a:custGeom>
                <a:avLst/>
                <a:gdLst>
                  <a:gd name="connsiteX0" fmla="*/ 0 w 1499773"/>
                  <a:gd name="connsiteY0" fmla="*/ 188439 h 211996"/>
                  <a:gd name="connsiteX1" fmla="*/ 0 w 1499773"/>
                  <a:gd name="connsiteY1" fmla="*/ 23557 h 211996"/>
                  <a:gd name="connsiteX2" fmla="*/ 23557 w 1499773"/>
                  <a:gd name="connsiteY2" fmla="*/ 0 h 211996"/>
                  <a:gd name="connsiteX3" fmla="*/ 1476216 w 1499773"/>
                  <a:gd name="connsiteY3" fmla="*/ 0 h 211996"/>
                  <a:gd name="connsiteX4" fmla="*/ 1499773 w 1499773"/>
                  <a:gd name="connsiteY4" fmla="*/ 23557 h 211996"/>
                  <a:gd name="connsiteX5" fmla="*/ 1499773 w 1499773"/>
                  <a:gd name="connsiteY5" fmla="*/ 188439 h 211996"/>
                  <a:gd name="connsiteX6" fmla="*/ 1476216 w 1499773"/>
                  <a:gd name="connsiteY6" fmla="*/ 211996 h 211996"/>
                  <a:gd name="connsiteX7" fmla="*/ 23548 w 1499773"/>
                  <a:gd name="connsiteY7" fmla="*/ 211996 h 211996"/>
                  <a:gd name="connsiteX8" fmla="*/ 0 w 1499773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99773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476216" y="0"/>
                    </a:lnTo>
                    <a:cubicBezTo>
                      <a:pt x="1489225" y="0"/>
                      <a:pt x="1499773" y="10548"/>
                      <a:pt x="1499773" y="23557"/>
                    </a:cubicBezTo>
                    <a:lnTo>
                      <a:pt x="1499773" y="188439"/>
                    </a:lnTo>
                    <a:cubicBezTo>
                      <a:pt x="1499773" y="201448"/>
                      <a:pt x="1489225" y="211996"/>
                      <a:pt x="1476216" y="211996"/>
                    </a:cubicBezTo>
                    <a:lnTo>
                      <a:pt x="2354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9" name="자유형: 도형 378">
                <a:extLst>
                  <a:ext uri="{FF2B5EF4-FFF2-40B4-BE49-F238E27FC236}">
                    <a16:creationId xmlns:a16="http://schemas.microsoft.com/office/drawing/2014/main" id="{BD315407-4175-5697-D9FA-C844B79C8564}"/>
                  </a:ext>
                </a:extLst>
              </p:cNvPr>
              <p:cNvSpPr/>
              <p:nvPr/>
            </p:nvSpPr>
            <p:spPr>
              <a:xfrm>
                <a:off x="6610910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0" name="자유형: 도형 379">
                <a:extLst>
                  <a:ext uri="{FF2B5EF4-FFF2-40B4-BE49-F238E27FC236}">
                    <a16:creationId xmlns:a16="http://schemas.microsoft.com/office/drawing/2014/main" id="{584C7DD0-F94E-0FE1-4E11-FDB9BE3D5F3E}"/>
                  </a:ext>
                </a:extLst>
              </p:cNvPr>
              <p:cNvSpPr/>
              <p:nvPr/>
            </p:nvSpPr>
            <p:spPr>
              <a:xfrm>
                <a:off x="6868294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1" name="자유형: 도형 380">
                <a:extLst>
                  <a:ext uri="{FF2B5EF4-FFF2-40B4-BE49-F238E27FC236}">
                    <a16:creationId xmlns:a16="http://schemas.microsoft.com/office/drawing/2014/main" id="{A1812F12-D114-6B09-76BF-A81134161027}"/>
                  </a:ext>
                </a:extLst>
              </p:cNvPr>
              <p:cNvSpPr/>
              <p:nvPr/>
            </p:nvSpPr>
            <p:spPr>
              <a:xfrm>
                <a:off x="7378776" y="4076095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2" name="자유형: 도형 381">
                <a:extLst>
                  <a:ext uri="{FF2B5EF4-FFF2-40B4-BE49-F238E27FC236}">
                    <a16:creationId xmlns:a16="http://schemas.microsoft.com/office/drawing/2014/main" id="{368BAA44-7037-1BAE-7951-3594485A754F}"/>
                  </a:ext>
                </a:extLst>
              </p:cNvPr>
              <p:cNvSpPr/>
              <p:nvPr/>
            </p:nvSpPr>
            <p:spPr>
              <a:xfrm>
                <a:off x="7128862" y="4075082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3" name="자유형: 도형 382">
                <a:extLst>
                  <a:ext uri="{FF2B5EF4-FFF2-40B4-BE49-F238E27FC236}">
                    <a16:creationId xmlns:a16="http://schemas.microsoft.com/office/drawing/2014/main" id="{AA186B2B-57DA-74BF-BCF6-09624828ED43}"/>
                  </a:ext>
                </a:extLst>
              </p:cNvPr>
              <p:cNvSpPr/>
              <p:nvPr/>
            </p:nvSpPr>
            <p:spPr>
              <a:xfrm>
                <a:off x="7128862" y="4190890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450" name="자유형: 도형 449">
            <a:extLst>
              <a:ext uri="{FF2B5EF4-FFF2-40B4-BE49-F238E27FC236}">
                <a16:creationId xmlns:a16="http://schemas.microsoft.com/office/drawing/2014/main" id="{D69C1802-0F7F-4E7C-5695-029FD5E1F2DF}"/>
              </a:ext>
            </a:extLst>
          </p:cNvPr>
          <p:cNvSpPr/>
          <p:nvPr/>
        </p:nvSpPr>
        <p:spPr>
          <a:xfrm rot="1123751">
            <a:off x="4412865" y="-6001513"/>
            <a:ext cx="4874354" cy="202664"/>
          </a:xfrm>
          <a:custGeom>
            <a:avLst/>
            <a:gdLst>
              <a:gd name="connsiteX0" fmla="*/ 0 w 4874354"/>
              <a:gd name="connsiteY0" fmla="*/ 193014 h 202664"/>
              <a:gd name="connsiteX1" fmla="*/ 0 w 4874354"/>
              <a:gd name="connsiteY1" fmla="*/ 139752 h 202664"/>
              <a:gd name="connsiteX2" fmla="*/ 113309 w 4874354"/>
              <a:gd name="connsiteY2" fmla="*/ 0 h 202664"/>
              <a:gd name="connsiteX3" fmla="*/ 4761047 w 4874354"/>
              <a:gd name="connsiteY3" fmla="*/ 0 h 202664"/>
              <a:gd name="connsiteX4" fmla="*/ 4874355 w 4874354"/>
              <a:gd name="connsiteY4" fmla="*/ 139752 h 202664"/>
              <a:gd name="connsiteX5" fmla="*/ 4874355 w 4874354"/>
              <a:gd name="connsiteY5" fmla="*/ 202664 h 202664"/>
              <a:gd name="connsiteX6" fmla="*/ 0 w 4874354"/>
              <a:gd name="connsiteY6" fmla="*/ 193014 h 202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74354" h="202664">
                <a:moveTo>
                  <a:pt x="0" y="193014"/>
                </a:moveTo>
                <a:lnTo>
                  <a:pt x="0" y="139752"/>
                </a:lnTo>
                <a:cubicBezTo>
                  <a:pt x="0" y="67555"/>
                  <a:pt x="39712" y="0"/>
                  <a:pt x="113309" y="0"/>
                </a:cubicBezTo>
                <a:lnTo>
                  <a:pt x="4761047" y="0"/>
                </a:lnTo>
                <a:cubicBezTo>
                  <a:pt x="4834642" y="0"/>
                  <a:pt x="4874355" y="57904"/>
                  <a:pt x="4874355" y="139752"/>
                </a:cubicBezTo>
                <a:lnTo>
                  <a:pt x="4874355" y="202664"/>
                </a:lnTo>
                <a:lnTo>
                  <a:pt x="0" y="193014"/>
                </a:ln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451" name="자유형: 도형 450">
            <a:extLst>
              <a:ext uri="{FF2B5EF4-FFF2-40B4-BE49-F238E27FC236}">
                <a16:creationId xmlns:a16="http://schemas.microsoft.com/office/drawing/2014/main" id="{8CF8CC6F-0957-A435-99DD-BDDDBB0E4320}"/>
              </a:ext>
            </a:extLst>
          </p:cNvPr>
          <p:cNvSpPr/>
          <p:nvPr/>
        </p:nvSpPr>
        <p:spPr>
          <a:xfrm rot="1123751">
            <a:off x="4138820" y="-6158484"/>
            <a:ext cx="3728199" cy="1929730"/>
          </a:xfrm>
          <a:custGeom>
            <a:avLst/>
            <a:gdLst>
              <a:gd name="connsiteX0" fmla="*/ 509351 w 3728199"/>
              <a:gd name="connsiteY0" fmla="*/ 1778446 h 1929730"/>
              <a:gd name="connsiteX1" fmla="*/ 200220 w 3728199"/>
              <a:gd name="connsiteY1" fmla="*/ 269804 h 1929730"/>
              <a:gd name="connsiteX2" fmla="*/ 3462960 w 3728199"/>
              <a:gd name="connsiteY2" fmla="*/ 269804 h 1929730"/>
              <a:gd name="connsiteX3" fmla="*/ 3728199 w 3728199"/>
              <a:gd name="connsiteY3" fmla="*/ 4565 h 1929730"/>
              <a:gd name="connsiteX4" fmla="*/ 3713501 w 3728199"/>
              <a:gd name="connsiteY4" fmla="*/ 0 h 1929730"/>
              <a:gd name="connsiteX5" fmla="*/ 115854 w 3728199"/>
              <a:gd name="connsiteY5" fmla="*/ 0 h 1929730"/>
              <a:gd name="connsiteX6" fmla="*/ 2584 w 3728199"/>
              <a:gd name="connsiteY6" fmla="*/ 139935 h 1929730"/>
              <a:gd name="connsiteX7" fmla="*/ 364359 w 3728199"/>
              <a:gd name="connsiteY7" fmla="*/ 1838049 h 1929730"/>
              <a:gd name="connsiteX8" fmla="*/ 477629 w 3728199"/>
              <a:gd name="connsiteY8" fmla="*/ 1929730 h 1929730"/>
              <a:gd name="connsiteX9" fmla="*/ 1803043 w 3728199"/>
              <a:gd name="connsiteY9" fmla="*/ 1929730 h 1929730"/>
              <a:gd name="connsiteX10" fmla="*/ 1954318 w 3728199"/>
              <a:gd name="connsiteY10" fmla="*/ 1778456 h 1929730"/>
              <a:gd name="connsiteX11" fmla="*/ 509351 w 3728199"/>
              <a:gd name="connsiteY11" fmla="*/ 1778456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28199" h="1929730">
                <a:moveTo>
                  <a:pt x="509351" y="1778446"/>
                </a:moveTo>
                <a:lnTo>
                  <a:pt x="200220" y="269804"/>
                </a:lnTo>
                <a:lnTo>
                  <a:pt x="3462960" y="269804"/>
                </a:lnTo>
                <a:lnTo>
                  <a:pt x="3728199" y="4565"/>
                </a:lnTo>
                <a:lnTo>
                  <a:pt x="3713501" y="0"/>
                </a:lnTo>
                <a:lnTo>
                  <a:pt x="115854" y="0"/>
                </a:lnTo>
                <a:cubicBezTo>
                  <a:pt x="42181" y="0"/>
                  <a:pt x="-12761" y="67883"/>
                  <a:pt x="2584" y="139935"/>
                </a:cubicBezTo>
                <a:lnTo>
                  <a:pt x="364359" y="1838049"/>
                </a:lnTo>
                <a:cubicBezTo>
                  <a:pt x="375747" y="1891504"/>
                  <a:pt x="422967" y="1929730"/>
                  <a:pt x="477629" y="1929730"/>
                </a:cubicBezTo>
                <a:lnTo>
                  <a:pt x="1803043" y="1929730"/>
                </a:lnTo>
                <a:lnTo>
                  <a:pt x="1954318" y="1778456"/>
                </a:lnTo>
                <a:lnTo>
                  <a:pt x="509351" y="1778456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52" name="자유형: 도형 451">
            <a:extLst>
              <a:ext uri="{FF2B5EF4-FFF2-40B4-BE49-F238E27FC236}">
                <a16:creationId xmlns:a16="http://schemas.microsoft.com/office/drawing/2014/main" id="{CC5358C0-F3CF-5B76-C9F8-EED9551B0302}"/>
              </a:ext>
            </a:extLst>
          </p:cNvPr>
          <p:cNvSpPr/>
          <p:nvPr/>
        </p:nvSpPr>
        <p:spPr>
          <a:xfrm rot="1123751">
            <a:off x="5844866" y="-5687354"/>
            <a:ext cx="3095233" cy="1929730"/>
          </a:xfrm>
          <a:custGeom>
            <a:avLst/>
            <a:gdLst>
              <a:gd name="connsiteX0" fmla="*/ 2979377 w 3095233"/>
              <a:gd name="connsiteY0" fmla="*/ 0 h 1929730"/>
              <a:gd name="connsiteX1" fmla="*/ 1929720 w 3095233"/>
              <a:gd name="connsiteY1" fmla="*/ 0 h 1929730"/>
              <a:gd name="connsiteX2" fmla="*/ 1659907 w 3095233"/>
              <a:gd name="connsiteY2" fmla="*/ 269814 h 1929730"/>
              <a:gd name="connsiteX3" fmla="*/ 2881664 w 3095233"/>
              <a:gd name="connsiteY3" fmla="*/ 269814 h 1929730"/>
              <a:gd name="connsiteX4" fmla="*/ 2585871 w 3095233"/>
              <a:gd name="connsiteY4" fmla="*/ 1778456 h 1929730"/>
              <a:gd name="connsiteX5" fmla="*/ 151274 w 3095233"/>
              <a:gd name="connsiteY5" fmla="*/ 1778456 h 1929730"/>
              <a:gd name="connsiteX6" fmla="*/ 0 w 3095233"/>
              <a:gd name="connsiteY6" fmla="*/ 1929730 h 1929730"/>
              <a:gd name="connsiteX7" fmla="*/ 2617602 w 3095233"/>
              <a:gd name="connsiteY7" fmla="*/ 1929730 h 1929730"/>
              <a:gd name="connsiteX8" fmla="*/ 2730872 w 3095233"/>
              <a:gd name="connsiteY8" fmla="*/ 1838049 h 1929730"/>
              <a:gd name="connsiteX9" fmla="*/ 3092647 w 3095233"/>
              <a:gd name="connsiteY9" fmla="*/ 139935 h 1929730"/>
              <a:gd name="connsiteX10" fmla="*/ 2979377 w 3095233"/>
              <a:gd name="connsiteY10" fmla="*/ 0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95233" h="1929730">
                <a:moveTo>
                  <a:pt x="2979377" y="0"/>
                </a:moveTo>
                <a:lnTo>
                  <a:pt x="1929720" y="0"/>
                </a:lnTo>
                <a:lnTo>
                  <a:pt x="1659907" y="269814"/>
                </a:lnTo>
                <a:lnTo>
                  <a:pt x="2881664" y="269814"/>
                </a:lnTo>
                <a:lnTo>
                  <a:pt x="2585871" y="1778456"/>
                </a:lnTo>
                <a:lnTo>
                  <a:pt x="151274" y="1778456"/>
                </a:lnTo>
                <a:lnTo>
                  <a:pt x="0" y="1929730"/>
                </a:lnTo>
                <a:lnTo>
                  <a:pt x="2617602" y="1929730"/>
                </a:lnTo>
                <a:cubicBezTo>
                  <a:pt x="2672263" y="1929730"/>
                  <a:pt x="2719484" y="1891514"/>
                  <a:pt x="2730872" y="1838049"/>
                </a:cubicBezTo>
                <a:lnTo>
                  <a:pt x="3092647" y="139935"/>
                </a:lnTo>
                <a:cubicBezTo>
                  <a:pt x="3108001" y="67883"/>
                  <a:pt x="3053050" y="0"/>
                  <a:pt x="2979377" y="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53" name="사다리꼴 452">
            <a:extLst>
              <a:ext uri="{FF2B5EF4-FFF2-40B4-BE49-F238E27FC236}">
                <a16:creationId xmlns:a16="http://schemas.microsoft.com/office/drawing/2014/main" id="{92087798-EA29-47FA-0E5B-A0635718F67D}"/>
              </a:ext>
            </a:extLst>
          </p:cNvPr>
          <p:cNvSpPr/>
          <p:nvPr/>
        </p:nvSpPr>
        <p:spPr>
          <a:xfrm rot="11923751">
            <a:off x="4291238" y="-5709253"/>
            <a:ext cx="4464315" cy="1511153"/>
          </a:xfrm>
          <a:prstGeom prst="trapezoid">
            <a:avLst>
              <a:gd name="adj" fmla="val 19642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4" name="타원 453">
            <a:extLst>
              <a:ext uri="{FF2B5EF4-FFF2-40B4-BE49-F238E27FC236}">
                <a16:creationId xmlns:a16="http://schemas.microsoft.com/office/drawing/2014/main" id="{B907DB63-0CEA-13FD-404E-B88E47D7E86A}"/>
              </a:ext>
            </a:extLst>
          </p:cNvPr>
          <p:cNvSpPr/>
          <p:nvPr/>
        </p:nvSpPr>
        <p:spPr>
          <a:xfrm>
            <a:off x="2934098" y="964162"/>
            <a:ext cx="6323802" cy="3201438"/>
          </a:xfrm>
          <a:prstGeom prst="ellipse">
            <a:avLst/>
          </a:prstGeom>
          <a:gradFill flip="none" rotWithShape="1">
            <a:gsLst>
              <a:gs pos="80000">
                <a:srgbClr val="001930">
                  <a:alpha val="20000"/>
                </a:srgbClr>
              </a:gs>
              <a:gs pos="0">
                <a:srgbClr val="C6E5FF"/>
              </a:gs>
              <a:gs pos="50000">
                <a:srgbClr val="C6E5FF">
                  <a:alpha val="50000"/>
                </a:srgbClr>
              </a:gs>
              <a:gs pos="28000">
                <a:srgbClr val="C6E5FF"/>
              </a:gs>
              <a:gs pos="100000">
                <a:srgbClr val="00193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80</a:t>
            </a:r>
            <a:endParaRPr lang="ko-KR" altLang="en-US" dirty="0"/>
          </a:p>
        </p:txBody>
      </p:sp>
      <p:pic>
        <p:nvPicPr>
          <p:cNvPr id="455" name="그림 454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238FA61B-58EA-1FAE-7841-9EACEAA8748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1" b="92676" l="9863" r="89844">
                        <a14:foregroundMark x1="38379" y1="90723" x2="39160" y2="88281"/>
                        <a14:foregroundMark x1="48438" y1="92676" x2="49316" y2="89941"/>
                        <a14:foregroundMark x1="60059" y1="92188" x2="61328" y2="92188"/>
                        <a14:foregroundMark x1="10254" y1="69727" x2="9863" y2="769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65" t="37644" r="6768" b="3359"/>
          <a:stretch/>
        </p:blipFill>
        <p:spPr>
          <a:xfrm>
            <a:off x="4350543" y="1376704"/>
            <a:ext cx="3490913" cy="2376354"/>
          </a:xfrm>
          <a:prstGeom prst="rect">
            <a:avLst/>
          </a:prstGeom>
        </p:spPr>
      </p:pic>
      <p:sp>
        <p:nvSpPr>
          <p:cNvPr id="456" name="직사각형 455">
            <a:extLst>
              <a:ext uri="{FF2B5EF4-FFF2-40B4-BE49-F238E27FC236}">
                <a16:creationId xmlns:a16="http://schemas.microsoft.com/office/drawing/2014/main" id="{C77FCE1D-C2C9-F9D5-8A49-E5E402985833}"/>
              </a:ext>
            </a:extLst>
          </p:cNvPr>
          <p:cNvSpPr/>
          <p:nvPr/>
        </p:nvSpPr>
        <p:spPr>
          <a:xfrm>
            <a:off x="3568699" y="3923677"/>
            <a:ext cx="5054600" cy="15061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서울 </a:t>
            </a:r>
            <a:r>
              <a:rPr lang="en-US" altLang="ko-KR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1</a:t>
            </a:r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반 </a:t>
            </a:r>
            <a:r>
              <a:rPr lang="en-US" altLang="ko-KR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5</a:t>
            </a:r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조</a:t>
            </a:r>
            <a:endParaRPr lang="en-US" altLang="ko-KR" sz="4400" dirty="0">
              <a:solidFill>
                <a:srgbClr val="C6E5FF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algn="ctr"/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모닥불 쬐는 고양이들</a:t>
            </a:r>
          </a:p>
        </p:txBody>
      </p:sp>
    </p:spTree>
    <p:extLst>
      <p:ext uri="{BB962C8B-B14F-4D97-AF65-F5344CB8AC3E}">
        <p14:creationId xmlns:p14="http://schemas.microsoft.com/office/powerpoint/2010/main" val="423758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 advTm="558">
        <p159:morph option="byObject"/>
      </p:transition>
    </mc:Choice>
    <mc:Fallback xmlns="">
      <p:transition spd="slow" advTm="558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CC0B826F-82B2-EC36-5E72-FDE4DDBF65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56912"/>
            <a:ext cx="1318500" cy="86253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854060-900D-257D-7E69-284E93DC83C4}"/>
              </a:ext>
            </a:extLst>
          </p:cNvPr>
          <p:cNvSpPr/>
          <p:nvPr/>
        </p:nvSpPr>
        <p:spPr>
          <a:xfrm>
            <a:off x="1771048" y="24239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835959-4C9B-9C99-2402-13D64CBE2130}"/>
              </a:ext>
            </a:extLst>
          </p:cNvPr>
          <p:cNvSpPr/>
          <p:nvPr/>
        </p:nvSpPr>
        <p:spPr>
          <a:xfrm>
            <a:off x="1771047" y="766783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ADA738B-9EC1-6CB1-82FF-728CCCA2EE1A}"/>
              </a:ext>
            </a:extLst>
          </p:cNvPr>
          <p:cNvGrpSpPr/>
          <p:nvPr/>
        </p:nvGrpSpPr>
        <p:grpSpPr>
          <a:xfrm>
            <a:off x="-8241275" y="-8512728"/>
            <a:ext cx="8079829" cy="5071599"/>
            <a:chOff x="-8241275" y="-8512728"/>
            <a:chExt cx="8079829" cy="507159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4AC8E4F-6C41-D4FD-EC8A-4C43CCFDA6EF}"/>
                </a:ext>
              </a:extLst>
            </p:cNvPr>
            <p:cNvSpPr/>
            <p:nvPr/>
          </p:nvSpPr>
          <p:spPr>
            <a:xfrm>
              <a:off x="-8241275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918B807-B9FA-070E-0EBC-D8B6E38523BD}"/>
                </a:ext>
              </a:extLst>
            </p:cNvPr>
            <p:cNvSpPr/>
            <p:nvPr/>
          </p:nvSpPr>
          <p:spPr>
            <a:xfrm>
              <a:off x="-7119619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A2F4B1D-9A91-D744-C194-975EA125F629}"/>
                </a:ext>
              </a:extLst>
            </p:cNvPr>
            <p:cNvSpPr/>
            <p:nvPr/>
          </p:nvSpPr>
          <p:spPr>
            <a:xfrm>
              <a:off x="-5801921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CF1DD2D-4EC8-C6D0-07F0-3BC33EE832DE}"/>
                </a:ext>
              </a:extLst>
            </p:cNvPr>
            <p:cNvSpPr/>
            <p:nvPr/>
          </p:nvSpPr>
          <p:spPr>
            <a:xfrm>
              <a:off x="-4484224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72E677-2639-3C75-FF8D-957DDE64FA6A}"/>
                </a:ext>
              </a:extLst>
            </p:cNvPr>
            <p:cNvSpPr/>
            <p:nvPr/>
          </p:nvSpPr>
          <p:spPr>
            <a:xfrm>
              <a:off x="-3542512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E21F91B-0D4B-5800-0521-654F1F210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4193609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BA62AFB-006B-5AD2-E83D-3156C293AC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318285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2289D90-DA6F-6882-17FA-DC1261879A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3626065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5C8C4751-F75B-60BF-FF42-D986EC779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4187303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24CED306-56F4-AEDF-44CD-A937B17A5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295006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EC826E-2F48-A062-461A-ABE3EE50B9A0}"/>
              </a:ext>
            </a:extLst>
          </p:cNvPr>
          <p:cNvSpPr/>
          <p:nvPr/>
        </p:nvSpPr>
        <p:spPr>
          <a:xfrm>
            <a:off x="455459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BC779F9-3544-6DB2-20DE-4CFC0033574C}"/>
              </a:ext>
            </a:extLst>
          </p:cNvPr>
          <p:cNvSpPr/>
          <p:nvPr/>
        </p:nvSpPr>
        <p:spPr>
          <a:xfrm>
            <a:off x="279441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A82045A-ECF2-23F1-9AD4-2FB4C81A4C30}"/>
              </a:ext>
            </a:extLst>
          </p:cNvPr>
          <p:cNvSpPr/>
          <p:nvPr/>
        </p:nvSpPr>
        <p:spPr>
          <a:xfrm>
            <a:off x="513805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956747-E309-3CB9-1003-76F308ABD083}"/>
              </a:ext>
            </a:extLst>
          </p:cNvPr>
          <p:cNvSpPr/>
          <p:nvPr/>
        </p:nvSpPr>
        <p:spPr>
          <a:xfrm>
            <a:off x="748169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4BAAE86-33A3-B857-2C26-1A9B533B23BB}"/>
              </a:ext>
            </a:extLst>
          </p:cNvPr>
          <p:cNvSpPr/>
          <p:nvPr/>
        </p:nvSpPr>
        <p:spPr>
          <a:xfrm>
            <a:off x="9820655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1BFCE0-4997-6262-E9DB-BCDEED64C293}"/>
              </a:ext>
            </a:extLst>
          </p:cNvPr>
          <p:cNvSpPr/>
          <p:nvPr/>
        </p:nvSpPr>
        <p:spPr>
          <a:xfrm>
            <a:off x="27940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영상 촬영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7938EC-63D0-061C-9779-2E0541527FE7}"/>
              </a:ext>
            </a:extLst>
          </p:cNvPr>
          <p:cNvSpPr/>
          <p:nvPr/>
        </p:nvSpPr>
        <p:spPr>
          <a:xfrm>
            <a:off x="2621640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5880CFF-E73D-4EF3-0675-DB8EE8E66AEB}"/>
              </a:ext>
            </a:extLst>
          </p:cNvPr>
          <p:cNvSpPr/>
          <p:nvPr/>
        </p:nvSpPr>
        <p:spPr>
          <a:xfrm>
            <a:off x="495872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DF6F687-105D-6BC3-F696-05CF823CAD8F}"/>
              </a:ext>
            </a:extLst>
          </p:cNvPr>
          <p:cNvSpPr/>
          <p:nvPr/>
        </p:nvSpPr>
        <p:spPr>
          <a:xfrm>
            <a:off x="730236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344DD1-AE2C-0A99-FC62-4E58164C2090}"/>
              </a:ext>
            </a:extLst>
          </p:cNvPr>
          <p:cNvSpPr/>
          <p:nvPr/>
        </p:nvSpPr>
        <p:spPr>
          <a:xfrm>
            <a:off x="9641319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6546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958">
        <p159:morph option="byObject"/>
      </p:transition>
    </mc:Choice>
    <mc:Fallback xmlns="">
      <p:transition spd="med" advTm="958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791739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658639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934989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>
                    <a:alpha val="0"/>
                  </a:srgbClr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>
                  <a:alpha val="0"/>
                </a:srgbClr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>
                    <a:alpha val="0"/>
                  </a:srgbClr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>
                  <a:alpha val="0"/>
                </a:srgbClr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4C874BB5-5B0E-462B-948A-D6FD7BB2AF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12511486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7ABC6B7B-32EC-1A99-AD26-FA12705979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937410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410ABC63-ABFE-5B08-A5AD-A35387C708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13672798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8" name="Picture 4">
            <a:extLst>
              <a:ext uri="{FF2B5EF4-FFF2-40B4-BE49-F238E27FC236}">
                <a16:creationId xmlns:a16="http://schemas.microsoft.com/office/drawing/2014/main" id="{C1D5DEA6-FBF2-5EB4-5311-9F0ABF5FB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16665694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7DF080B9-9038-EB6D-1E69-C2024C923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1733590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A04281C8-3A3F-2FDA-04AD-078B579DA9D9}"/>
              </a:ext>
            </a:extLst>
          </p:cNvPr>
          <p:cNvSpPr/>
          <p:nvPr/>
        </p:nvSpPr>
        <p:spPr>
          <a:xfrm>
            <a:off x="455459" y="1578087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DC02A087-509B-8104-BA34-3D890F111F80}"/>
              </a:ext>
            </a:extLst>
          </p:cNvPr>
          <p:cNvSpPr/>
          <p:nvPr/>
        </p:nvSpPr>
        <p:spPr>
          <a:xfrm>
            <a:off x="2794417" y="13873430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288" name="사각형: 둥근 모서리 287">
            <a:extLst>
              <a:ext uri="{FF2B5EF4-FFF2-40B4-BE49-F238E27FC236}">
                <a16:creationId xmlns:a16="http://schemas.microsoft.com/office/drawing/2014/main" id="{9C9BAABC-B17A-9AEB-D177-B06CF2005283}"/>
              </a:ext>
            </a:extLst>
          </p:cNvPr>
          <p:cNvSpPr/>
          <p:nvPr/>
        </p:nvSpPr>
        <p:spPr>
          <a:xfrm>
            <a:off x="5138057" y="11441772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289" name="사각형: 둥근 모서리 288">
            <a:extLst>
              <a:ext uri="{FF2B5EF4-FFF2-40B4-BE49-F238E27FC236}">
                <a16:creationId xmlns:a16="http://schemas.microsoft.com/office/drawing/2014/main" id="{8CEC3A40-B147-E58F-2A92-A26D171073A4}"/>
              </a:ext>
            </a:extLst>
          </p:cNvPr>
          <p:cNvSpPr/>
          <p:nvPr/>
        </p:nvSpPr>
        <p:spPr>
          <a:xfrm>
            <a:off x="7481697" y="9712916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290" name="사각형: 둥근 모서리 289">
            <a:extLst>
              <a:ext uri="{FF2B5EF4-FFF2-40B4-BE49-F238E27FC236}">
                <a16:creationId xmlns:a16="http://schemas.microsoft.com/office/drawing/2014/main" id="{9768D803-D669-DDED-3141-B1841E41DDB7}"/>
              </a:ext>
            </a:extLst>
          </p:cNvPr>
          <p:cNvSpPr/>
          <p:nvPr/>
        </p:nvSpPr>
        <p:spPr>
          <a:xfrm>
            <a:off x="9820655" y="758628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291" name="직사각형 290">
            <a:extLst>
              <a:ext uri="{FF2B5EF4-FFF2-40B4-BE49-F238E27FC236}">
                <a16:creationId xmlns:a16="http://schemas.microsoft.com/office/drawing/2014/main" id="{0DC411D3-11F6-F43C-27B5-841A649F2FB7}"/>
              </a:ext>
            </a:extLst>
          </p:cNvPr>
          <p:cNvSpPr/>
          <p:nvPr/>
        </p:nvSpPr>
        <p:spPr>
          <a:xfrm>
            <a:off x="279402" y="1651687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영상 촬영</a:t>
            </a:r>
          </a:p>
        </p:txBody>
      </p:sp>
      <p:sp>
        <p:nvSpPr>
          <p:cNvPr id="292" name="직사각형 291">
            <a:extLst>
              <a:ext uri="{FF2B5EF4-FFF2-40B4-BE49-F238E27FC236}">
                <a16:creationId xmlns:a16="http://schemas.microsoft.com/office/drawing/2014/main" id="{B68D306B-CDA0-8ADE-FABE-AAA6FFCDC165}"/>
              </a:ext>
            </a:extLst>
          </p:cNvPr>
          <p:cNvSpPr/>
          <p:nvPr/>
        </p:nvSpPr>
        <p:spPr>
          <a:xfrm>
            <a:off x="2621640" y="14609426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293" name="직사각형 292">
            <a:extLst>
              <a:ext uri="{FF2B5EF4-FFF2-40B4-BE49-F238E27FC236}">
                <a16:creationId xmlns:a16="http://schemas.microsoft.com/office/drawing/2014/main" id="{6BCACA1E-8495-77AA-64CE-18344B9EF864}"/>
              </a:ext>
            </a:extLst>
          </p:cNvPr>
          <p:cNvSpPr/>
          <p:nvPr/>
        </p:nvSpPr>
        <p:spPr>
          <a:xfrm>
            <a:off x="4958722" y="12177768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294" name="직사각형 293">
            <a:extLst>
              <a:ext uri="{FF2B5EF4-FFF2-40B4-BE49-F238E27FC236}">
                <a16:creationId xmlns:a16="http://schemas.microsoft.com/office/drawing/2014/main" id="{BA1CDCF8-0500-089F-63B2-498067D80258}"/>
              </a:ext>
            </a:extLst>
          </p:cNvPr>
          <p:cNvSpPr/>
          <p:nvPr/>
        </p:nvSpPr>
        <p:spPr>
          <a:xfrm>
            <a:off x="7302362" y="10448912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295" name="직사각형 294">
            <a:extLst>
              <a:ext uri="{FF2B5EF4-FFF2-40B4-BE49-F238E27FC236}">
                <a16:creationId xmlns:a16="http://schemas.microsoft.com/office/drawing/2014/main" id="{7C54F843-C953-80ED-5147-7B157A1ED88E}"/>
              </a:ext>
            </a:extLst>
          </p:cNvPr>
          <p:cNvSpPr/>
          <p:nvPr/>
        </p:nvSpPr>
        <p:spPr>
          <a:xfrm>
            <a:off x="9641319" y="832228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439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522">
        <p159:morph option="byObject"/>
      </p:transition>
    </mc:Choice>
    <mc:Fallback xmlns="">
      <p:transition spd="slow" advTm="522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485900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352800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629150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364809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1432">
        <p159:morph option="byObject"/>
      </p:transition>
    </mc:Choice>
    <mc:Fallback xmlns="">
      <p:transition spd="med" advTm="1432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90925-7BE1-A6F0-A008-AD7D2BE7A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아래는 자료 저장용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5FC583-7C62-58C8-1966-A71978A2F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여기부턴 아무것도 아니다</a:t>
            </a:r>
            <a:r>
              <a:rPr lang="en-US" altLang="ko-KR" dirty="0"/>
              <a:t>!!!!!!!!!!!!!!!!!!!</a:t>
            </a:r>
          </a:p>
          <a:p>
            <a:pPr marL="0" indent="0">
              <a:buNone/>
            </a:pPr>
            <a:r>
              <a:rPr lang="ko-KR" altLang="en-US" dirty="0"/>
              <a:t>지워야 한다 기현아</a:t>
            </a:r>
            <a:r>
              <a:rPr lang="en-US" altLang="ko-KR" dirty="0"/>
              <a:t>!!!!!!!!!!!!!!!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51918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CC0B826F-82B2-EC36-5E72-FDE4DDBF6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56912"/>
            <a:ext cx="1318500" cy="86253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854060-900D-257D-7E69-284E93DC83C4}"/>
              </a:ext>
            </a:extLst>
          </p:cNvPr>
          <p:cNvSpPr/>
          <p:nvPr/>
        </p:nvSpPr>
        <p:spPr>
          <a:xfrm>
            <a:off x="1771048" y="24239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835959-4C9B-9C99-2402-13D64CBE2130}"/>
              </a:ext>
            </a:extLst>
          </p:cNvPr>
          <p:cNvSpPr/>
          <p:nvPr/>
        </p:nvSpPr>
        <p:spPr>
          <a:xfrm>
            <a:off x="1771047" y="766783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 소개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ADA738B-9EC1-6CB1-82FF-728CCCA2EE1A}"/>
              </a:ext>
            </a:extLst>
          </p:cNvPr>
          <p:cNvGrpSpPr/>
          <p:nvPr/>
        </p:nvGrpSpPr>
        <p:grpSpPr>
          <a:xfrm>
            <a:off x="-8241275" y="-8512728"/>
            <a:ext cx="8079829" cy="5071599"/>
            <a:chOff x="-8241275" y="-8512728"/>
            <a:chExt cx="8079829" cy="507159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4AC8E4F-6C41-D4FD-EC8A-4C43CCFDA6EF}"/>
                </a:ext>
              </a:extLst>
            </p:cNvPr>
            <p:cNvSpPr/>
            <p:nvPr/>
          </p:nvSpPr>
          <p:spPr>
            <a:xfrm>
              <a:off x="-8241275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918B807-B9FA-070E-0EBC-D8B6E38523BD}"/>
                </a:ext>
              </a:extLst>
            </p:cNvPr>
            <p:cNvSpPr/>
            <p:nvPr/>
          </p:nvSpPr>
          <p:spPr>
            <a:xfrm>
              <a:off x="-7119619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A2F4B1D-9A91-D744-C194-975EA125F629}"/>
                </a:ext>
              </a:extLst>
            </p:cNvPr>
            <p:cNvSpPr/>
            <p:nvPr/>
          </p:nvSpPr>
          <p:spPr>
            <a:xfrm>
              <a:off x="-5801921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CF1DD2D-4EC8-C6D0-07F0-3BC33EE832DE}"/>
                </a:ext>
              </a:extLst>
            </p:cNvPr>
            <p:cNvSpPr/>
            <p:nvPr/>
          </p:nvSpPr>
          <p:spPr>
            <a:xfrm>
              <a:off x="-4484224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72E677-2639-3C75-FF8D-957DDE64FA6A}"/>
                </a:ext>
              </a:extLst>
            </p:cNvPr>
            <p:cNvSpPr/>
            <p:nvPr/>
          </p:nvSpPr>
          <p:spPr>
            <a:xfrm>
              <a:off x="-3542512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E21F91B-0D4B-5800-0521-654F1F210A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4193609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BA62AFB-006B-5AD2-E83D-3156C293AC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318285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2289D90-DA6F-6882-17FA-DC1261879A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3626065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5C8C4751-F75B-60BF-FF42-D986EC779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4187303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24CED306-56F4-AEDF-44CD-A937B17A5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295006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EC826E-2F48-A062-461A-ABE3EE50B9A0}"/>
              </a:ext>
            </a:extLst>
          </p:cNvPr>
          <p:cNvSpPr/>
          <p:nvPr/>
        </p:nvSpPr>
        <p:spPr>
          <a:xfrm>
            <a:off x="455459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BC779F9-3544-6DB2-20DE-4CFC0033574C}"/>
              </a:ext>
            </a:extLst>
          </p:cNvPr>
          <p:cNvSpPr/>
          <p:nvPr/>
        </p:nvSpPr>
        <p:spPr>
          <a:xfrm>
            <a:off x="279441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A82045A-ECF2-23F1-9AD4-2FB4C81A4C30}"/>
              </a:ext>
            </a:extLst>
          </p:cNvPr>
          <p:cNvSpPr/>
          <p:nvPr/>
        </p:nvSpPr>
        <p:spPr>
          <a:xfrm>
            <a:off x="513805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956747-E309-3CB9-1003-76F308ABD083}"/>
              </a:ext>
            </a:extLst>
          </p:cNvPr>
          <p:cNvSpPr/>
          <p:nvPr/>
        </p:nvSpPr>
        <p:spPr>
          <a:xfrm>
            <a:off x="748169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4BAAE86-33A3-B857-2C26-1A9B533B23BB}"/>
              </a:ext>
            </a:extLst>
          </p:cNvPr>
          <p:cNvSpPr/>
          <p:nvPr/>
        </p:nvSpPr>
        <p:spPr>
          <a:xfrm>
            <a:off x="9820655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1BFCE0-4997-6262-E9DB-BCDEED64C293}"/>
              </a:ext>
            </a:extLst>
          </p:cNvPr>
          <p:cNvSpPr/>
          <p:nvPr/>
        </p:nvSpPr>
        <p:spPr>
          <a:xfrm>
            <a:off x="27940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7938EC-63D0-061C-9779-2E0541527FE7}"/>
              </a:ext>
            </a:extLst>
          </p:cNvPr>
          <p:cNvSpPr/>
          <p:nvPr/>
        </p:nvSpPr>
        <p:spPr>
          <a:xfrm>
            <a:off x="2621640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5880CFF-E73D-4EF3-0675-DB8EE8E66AEB}"/>
              </a:ext>
            </a:extLst>
          </p:cNvPr>
          <p:cNvSpPr/>
          <p:nvPr/>
        </p:nvSpPr>
        <p:spPr>
          <a:xfrm>
            <a:off x="495872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DF6F687-105D-6BC3-F696-05CF823CAD8F}"/>
              </a:ext>
            </a:extLst>
          </p:cNvPr>
          <p:cNvSpPr/>
          <p:nvPr/>
        </p:nvSpPr>
        <p:spPr>
          <a:xfrm>
            <a:off x="730236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344DD1-AE2C-0A99-FC62-4E58164C2090}"/>
              </a:ext>
            </a:extLst>
          </p:cNvPr>
          <p:cNvSpPr/>
          <p:nvPr/>
        </p:nvSpPr>
        <p:spPr>
          <a:xfrm>
            <a:off x="9641319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3187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15531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140797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665181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1984691" y="-4093650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4" name="그룹 303">
            <a:extLst>
              <a:ext uri="{FF2B5EF4-FFF2-40B4-BE49-F238E27FC236}">
                <a16:creationId xmlns:a16="http://schemas.microsoft.com/office/drawing/2014/main" id="{D90D80C2-3836-373A-F028-738861C748B3}"/>
              </a:ext>
            </a:extLst>
          </p:cNvPr>
          <p:cNvGrpSpPr/>
          <p:nvPr/>
        </p:nvGrpSpPr>
        <p:grpSpPr>
          <a:xfrm>
            <a:off x="660573" y="1285160"/>
            <a:ext cx="9442527" cy="5317346"/>
            <a:chOff x="1111494" y="7390319"/>
            <a:chExt cx="9263267" cy="5216400"/>
          </a:xfrm>
        </p:grpSpPr>
        <p:sp>
          <p:nvSpPr>
            <p:cNvPr id="302" name="자유형: 도형 301">
              <a:extLst>
                <a:ext uri="{FF2B5EF4-FFF2-40B4-BE49-F238E27FC236}">
                  <a16:creationId xmlns:a16="http://schemas.microsoft.com/office/drawing/2014/main" id="{9CA7A75D-0EED-D1E3-ED5E-8124EA771DAC}"/>
                </a:ext>
              </a:extLst>
            </p:cNvPr>
            <p:cNvSpPr/>
            <p:nvPr/>
          </p:nvSpPr>
          <p:spPr>
            <a:xfrm>
              <a:off x="4306620" y="7390319"/>
              <a:ext cx="6068141" cy="5216400"/>
            </a:xfrm>
            <a:custGeom>
              <a:avLst/>
              <a:gdLst>
                <a:gd name="connsiteX0" fmla="*/ 2316395 w 6068141"/>
                <a:gd name="connsiteY0" fmla="*/ 0 h 5216400"/>
                <a:gd name="connsiteX1" fmla="*/ 5884524 w 6068141"/>
                <a:gd name="connsiteY1" fmla="*/ 0 h 5216400"/>
                <a:gd name="connsiteX2" fmla="*/ 6068141 w 6068141"/>
                <a:gd name="connsiteY2" fmla="*/ 183617 h 5216400"/>
                <a:gd name="connsiteX3" fmla="*/ 6068141 w 6068141"/>
                <a:gd name="connsiteY3" fmla="*/ 5032783 h 5216400"/>
                <a:gd name="connsiteX4" fmla="*/ 5884524 w 6068141"/>
                <a:gd name="connsiteY4" fmla="*/ 5216400 h 5216400"/>
                <a:gd name="connsiteX5" fmla="*/ 0 w 6068141"/>
                <a:gd name="connsiteY5" fmla="*/ 521640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68141" h="5216400">
                  <a:moveTo>
                    <a:pt x="2316395" y="0"/>
                  </a:moveTo>
                  <a:lnTo>
                    <a:pt x="5884524" y="0"/>
                  </a:lnTo>
                  <a:cubicBezTo>
                    <a:pt x="5985933" y="0"/>
                    <a:pt x="6068141" y="82208"/>
                    <a:pt x="6068141" y="183617"/>
                  </a:cubicBezTo>
                  <a:lnTo>
                    <a:pt x="6068141" y="5032783"/>
                  </a:lnTo>
                  <a:cubicBezTo>
                    <a:pt x="6068141" y="5134192"/>
                    <a:pt x="5985933" y="5216400"/>
                    <a:pt x="5884524" y="5216400"/>
                  </a:cubicBezTo>
                  <a:lnTo>
                    <a:pt x="0" y="5216400"/>
                  </a:lnTo>
                  <a:close/>
                </a:path>
              </a:pathLst>
            </a:cu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3" name="자유형: 도형 302">
              <a:extLst>
                <a:ext uri="{FF2B5EF4-FFF2-40B4-BE49-F238E27FC236}">
                  <a16:creationId xmlns:a16="http://schemas.microsoft.com/office/drawing/2014/main" id="{118D501B-08F3-EC26-4BA2-294365463250}"/>
                </a:ext>
              </a:extLst>
            </p:cNvPr>
            <p:cNvSpPr/>
            <p:nvPr/>
          </p:nvSpPr>
          <p:spPr>
            <a:xfrm>
              <a:off x="1111494" y="7390319"/>
              <a:ext cx="5536254" cy="5216400"/>
            </a:xfrm>
            <a:custGeom>
              <a:avLst/>
              <a:gdLst>
                <a:gd name="connsiteX0" fmla="*/ 183616 w 5536254"/>
                <a:gd name="connsiteY0" fmla="*/ 0 h 5216400"/>
                <a:gd name="connsiteX1" fmla="*/ 5536254 w 5536254"/>
                <a:gd name="connsiteY1" fmla="*/ 0 h 5216400"/>
                <a:gd name="connsiteX2" fmla="*/ 3219858 w 5536254"/>
                <a:gd name="connsiteY2" fmla="*/ 5216400 h 5216400"/>
                <a:gd name="connsiteX3" fmla="*/ 183616 w 5536254"/>
                <a:gd name="connsiteY3" fmla="*/ 5216400 h 5216400"/>
                <a:gd name="connsiteX4" fmla="*/ 0 w 5536254"/>
                <a:gd name="connsiteY4" fmla="*/ 5032783 h 5216400"/>
                <a:gd name="connsiteX5" fmla="*/ 0 w 5536254"/>
                <a:gd name="connsiteY5" fmla="*/ 183617 h 5216400"/>
                <a:gd name="connsiteX6" fmla="*/ 183616 w 5536254"/>
                <a:gd name="connsiteY6" fmla="*/ 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36254" h="5216400">
                  <a:moveTo>
                    <a:pt x="183616" y="0"/>
                  </a:moveTo>
                  <a:lnTo>
                    <a:pt x="5536254" y="0"/>
                  </a:lnTo>
                  <a:lnTo>
                    <a:pt x="3219858" y="5216400"/>
                  </a:lnTo>
                  <a:lnTo>
                    <a:pt x="183616" y="5216400"/>
                  </a:lnTo>
                  <a:cubicBezTo>
                    <a:pt x="82208" y="5216400"/>
                    <a:pt x="0" y="5134192"/>
                    <a:pt x="0" y="5032783"/>
                  </a:cubicBezTo>
                  <a:lnTo>
                    <a:pt x="0" y="183617"/>
                  </a:lnTo>
                  <a:cubicBezTo>
                    <a:pt x="0" y="82208"/>
                    <a:pt x="82208" y="0"/>
                    <a:pt x="183616" y="0"/>
                  </a:cubicBezTo>
                  <a:close/>
                </a:path>
              </a:pathLst>
            </a:cu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06" name="자유형: 도형 305">
            <a:extLst>
              <a:ext uri="{FF2B5EF4-FFF2-40B4-BE49-F238E27FC236}">
                <a16:creationId xmlns:a16="http://schemas.microsoft.com/office/drawing/2014/main" id="{048A9801-9AFF-FE9F-B82B-893E5562C517}"/>
              </a:ext>
            </a:extLst>
          </p:cNvPr>
          <p:cNvSpPr/>
          <p:nvPr/>
        </p:nvSpPr>
        <p:spPr>
          <a:xfrm>
            <a:off x="3917530" y="8077846"/>
            <a:ext cx="6185570" cy="5317346"/>
          </a:xfrm>
          <a:custGeom>
            <a:avLst/>
            <a:gdLst>
              <a:gd name="connsiteX0" fmla="*/ 2316395 w 6068141"/>
              <a:gd name="connsiteY0" fmla="*/ 0 h 5216400"/>
              <a:gd name="connsiteX1" fmla="*/ 5884524 w 6068141"/>
              <a:gd name="connsiteY1" fmla="*/ 0 h 5216400"/>
              <a:gd name="connsiteX2" fmla="*/ 6068141 w 6068141"/>
              <a:gd name="connsiteY2" fmla="*/ 183617 h 5216400"/>
              <a:gd name="connsiteX3" fmla="*/ 6068141 w 6068141"/>
              <a:gd name="connsiteY3" fmla="*/ 5032783 h 5216400"/>
              <a:gd name="connsiteX4" fmla="*/ 5884524 w 6068141"/>
              <a:gd name="connsiteY4" fmla="*/ 5216400 h 5216400"/>
              <a:gd name="connsiteX5" fmla="*/ 0 w 6068141"/>
              <a:gd name="connsiteY5" fmla="*/ 521640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68141" h="5216400">
                <a:moveTo>
                  <a:pt x="2316395" y="0"/>
                </a:moveTo>
                <a:lnTo>
                  <a:pt x="5884524" y="0"/>
                </a:lnTo>
                <a:cubicBezTo>
                  <a:pt x="5985933" y="0"/>
                  <a:pt x="6068141" y="82208"/>
                  <a:pt x="6068141" y="183617"/>
                </a:cubicBezTo>
                <a:lnTo>
                  <a:pt x="6068141" y="5032783"/>
                </a:lnTo>
                <a:cubicBezTo>
                  <a:pt x="6068141" y="5134192"/>
                  <a:pt x="5985933" y="5216400"/>
                  <a:pt x="5884524" y="5216400"/>
                </a:cubicBezTo>
                <a:lnTo>
                  <a:pt x="0" y="5216400"/>
                </a:lnTo>
                <a:close/>
              </a:path>
            </a:pathLst>
          </a:cu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7" name="자유형: 도형 306">
            <a:extLst>
              <a:ext uri="{FF2B5EF4-FFF2-40B4-BE49-F238E27FC236}">
                <a16:creationId xmlns:a16="http://schemas.microsoft.com/office/drawing/2014/main" id="{AB92837F-4213-7B28-F2AB-A4B792841C8E}"/>
              </a:ext>
            </a:extLst>
          </p:cNvPr>
          <p:cNvSpPr/>
          <p:nvPr/>
        </p:nvSpPr>
        <p:spPr>
          <a:xfrm>
            <a:off x="660573" y="8077846"/>
            <a:ext cx="5643390" cy="5317346"/>
          </a:xfrm>
          <a:custGeom>
            <a:avLst/>
            <a:gdLst>
              <a:gd name="connsiteX0" fmla="*/ 183616 w 5536254"/>
              <a:gd name="connsiteY0" fmla="*/ 0 h 5216400"/>
              <a:gd name="connsiteX1" fmla="*/ 5536254 w 5536254"/>
              <a:gd name="connsiteY1" fmla="*/ 0 h 5216400"/>
              <a:gd name="connsiteX2" fmla="*/ 3219858 w 5536254"/>
              <a:gd name="connsiteY2" fmla="*/ 5216400 h 5216400"/>
              <a:gd name="connsiteX3" fmla="*/ 183616 w 5536254"/>
              <a:gd name="connsiteY3" fmla="*/ 5216400 h 5216400"/>
              <a:gd name="connsiteX4" fmla="*/ 0 w 5536254"/>
              <a:gd name="connsiteY4" fmla="*/ 5032783 h 5216400"/>
              <a:gd name="connsiteX5" fmla="*/ 0 w 5536254"/>
              <a:gd name="connsiteY5" fmla="*/ 183617 h 5216400"/>
              <a:gd name="connsiteX6" fmla="*/ 183616 w 5536254"/>
              <a:gd name="connsiteY6" fmla="*/ 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6254" h="5216400">
                <a:moveTo>
                  <a:pt x="183616" y="0"/>
                </a:moveTo>
                <a:lnTo>
                  <a:pt x="5536254" y="0"/>
                </a:lnTo>
                <a:lnTo>
                  <a:pt x="3219858" y="5216400"/>
                </a:lnTo>
                <a:lnTo>
                  <a:pt x="183616" y="5216400"/>
                </a:lnTo>
                <a:cubicBezTo>
                  <a:pt x="82208" y="5216400"/>
                  <a:pt x="0" y="5134192"/>
                  <a:pt x="0" y="5032783"/>
                </a:cubicBezTo>
                <a:lnTo>
                  <a:pt x="0" y="183617"/>
                </a:lnTo>
                <a:cubicBezTo>
                  <a:pt x="0" y="82208"/>
                  <a:pt x="82208" y="0"/>
                  <a:pt x="183616" y="0"/>
                </a:cubicBezTo>
                <a:close/>
              </a:path>
            </a:pathLst>
          </a:custGeom>
          <a:solidFill>
            <a:srgbClr val="00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125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15531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140797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665181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1984691" y="-4093650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4" name="그룹 303">
            <a:extLst>
              <a:ext uri="{FF2B5EF4-FFF2-40B4-BE49-F238E27FC236}">
                <a16:creationId xmlns:a16="http://schemas.microsoft.com/office/drawing/2014/main" id="{D90D80C2-3836-373A-F028-738861C748B3}"/>
              </a:ext>
            </a:extLst>
          </p:cNvPr>
          <p:cNvGrpSpPr/>
          <p:nvPr/>
        </p:nvGrpSpPr>
        <p:grpSpPr>
          <a:xfrm>
            <a:off x="660573" y="1285160"/>
            <a:ext cx="9442527" cy="5317346"/>
            <a:chOff x="1111494" y="7390319"/>
            <a:chExt cx="9263267" cy="5216400"/>
          </a:xfrm>
        </p:grpSpPr>
        <p:sp>
          <p:nvSpPr>
            <p:cNvPr id="302" name="자유형: 도형 301">
              <a:extLst>
                <a:ext uri="{FF2B5EF4-FFF2-40B4-BE49-F238E27FC236}">
                  <a16:creationId xmlns:a16="http://schemas.microsoft.com/office/drawing/2014/main" id="{9CA7A75D-0EED-D1E3-ED5E-8124EA771DAC}"/>
                </a:ext>
              </a:extLst>
            </p:cNvPr>
            <p:cNvSpPr/>
            <p:nvPr/>
          </p:nvSpPr>
          <p:spPr>
            <a:xfrm>
              <a:off x="4306620" y="7390319"/>
              <a:ext cx="6068141" cy="5216400"/>
            </a:xfrm>
            <a:custGeom>
              <a:avLst/>
              <a:gdLst>
                <a:gd name="connsiteX0" fmla="*/ 2316395 w 6068141"/>
                <a:gd name="connsiteY0" fmla="*/ 0 h 5216400"/>
                <a:gd name="connsiteX1" fmla="*/ 5884524 w 6068141"/>
                <a:gd name="connsiteY1" fmla="*/ 0 h 5216400"/>
                <a:gd name="connsiteX2" fmla="*/ 6068141 w 6068141"/>
                <a:gd name="connsiteY2" fmla="*/ 183617 h 5216400"/>
                <a:gd name="connsiteX3" fmla="*/ 6068141 w 6068141"/>
                <a:gd name="connsiteY3" fmla="*/ 5032783 h 5216400"/>
                <a:gd name="connsiteX4" fmla="*/ 5884524 w 6068141"/>
                <a:gd name="connsiteY4" fmla="*/ 5216400 h 5216400"/>
                <a:gd name="connsiteX5" fmla="*/ 0 w 6068141"/>
                <a:gd name="connsiteY5" fmla="*/ 521640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68141" h="5216400">
                  <a:moveTo>
                    <a:pt x="2316395" y="0"/>
                  </a:moveTo>
                  <a:lnTo>
                    <a:pt x="5884524" y="0"/>
                  </a:lnTo>
                  <a:cubicBezTo>
                    <a:pt x="5985933" y="0"/>
                    <a:pt x="6068141" y="82208"/>
                    <a:pt x="6068141" y="183617"/>
                  </a:cubicBezTo>
                  <a:lnTo>
                    <a:pt x="6068141" y="5032783"/>
                  </a:lnTo>
                  <a:cubicBezTo>
                    <a:pt x="6068141" y="5134192"/>
                    <a:pt x="5985933" y="5216400"/>
                    <a:pt x="5884524" y="5216400"/>
                  </a:cubicBezTo>
                  <a:lnTo>
                    <a:pt x="0" y="5216400"/>
                  </a:lnTo>
                  <a:close/>
                </a:path>
              </a:pathLst>
            </a:cu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3" name="자유형: 도형 302">
              <a:extLst>
                <a:ext uri="{FF2B5EF4-FFF2-40B4-BE49-F238E27FC236}">
                  <a16:creationId xmlns:a16="http://schemas.microsoft.com/office/drawing/2014/main" id="{118D501B-08F3-EC26-4BA2-294365463250}"/>
                </a:ext>
              </a:extLst>
            </p:cNvPr>
            <p:cNvSpPr/>
            <p:nvPr/>
          </p:nvSpPr>
          <p:spPr>
            <a:xfrm>
              <a:off x="1111494" y="7390319"/>
              <a:ext cx="5536254" cy="5216400"/>
            </a:xfrm>
            <a:custGeom>
              <a:avLst/>
              <a:gdLst>
                <a:gd name="connsiteX0" fmla="*/ 183616 w 5536254"/>
                <a:gd name="connsiteY0" fmla="*/ 0 h 5216400"/>
                <a:gd name="connsiteX1" fmla="*/ 5536254 w 5536254"/>
                <a:gd name="connsiteY1" fmla="*/ 0 h 5216400"/>
                <a:gd name="connsiteX2" fmla="*/ 3219858 w 5536254"/>
                <a:gd name="connsiteY2" fmla="*/ 5216400 h 5216400"/>
                <a:gd name="connsiteX3" fmla="*/ 183616 w 5536254"/>
                <a:gd name="connsiteY3" fmla="*/ 5216400 h 5216400"/>
                <a:gd name="connsiteX4" fmla="*/ 0 w 5536254"/>
                <a:gd name="connsiteY4" fmla="*/ 5032783 h 5216400"/>
                <a:gd name="connsiteX5" fmla="*/ 0 w 5536254"/>
                <a:gd name="connsiteY5" fmla="*/ 183617 h 5216400"/>
                <a:gd name="connsiteX6" fmla="*/ 183616 w 5536254"/>
                <a:gd name="connsiteY6" fmla="*/ 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36254" h="5216400">
                  <a:moveTo>
                    <a:pt x="183616" y="0"/>
                  </a:moveTo>
                  <a:lnTo>
                    <a:pt x="5536254" y="0"/>
                  </a:lnTo>
                  <a:lnTo>
                    <a:pt x="3219858" y="5216400"/>
                  </a:lnTo>
                  <a:lnTo>
                    <a:pt x="183616" y="5216400"/>
                  </a:lnTo>
                  <a:cubicBezTo>
                    <a:pt x="82208" y="5216400"/>
                    <a:pt x="0" y="5134192"/>
                    <a:pt x="0" y="5032783"/>
                  </a:cubicBezTo>
                  <a:lnTo>
                    <a:pt x="0" y="183617"/>
                  </a:lnTo>
                  <a:cubicBezTo>
                    <a:pt x="0" y="82208"/>
                    <a:pt x="82208" y="0"/>
                    <a:pt x="183616" y="0"/>
                  </a:cubicBezTo>
                  <a:close/>
                </a:path>
              </a:pathLst>
            </a:cu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06" name="자유형: 도형 305">
            <a:extLst>
              <a:ext uri="{FF2B5EF4-FFF2-40B4-BE49-F238E27FC236}">
                <a16:creationId xmlns:a16="http://schemas.microsoft.com/office/drawing/2014/main" id="{048A9801-9AFF-FE9F-B82B-893E5562C517}"/>
              </a:ext>
            </a:extLst>
          </p:cNvPr>
          <p:cNvSpPr/>
          <p:nvPr/>
        </p:nvSpPr>
        <p:spPr>
          <a:xfrm>
            <a:off x="3917530" y="8077846"/>
            <a:ext cx="6185570" cy="5317346"/>
          </a:xfrm>
          <a:custGeom>
            <a:avLst/>
            <a:gdLst>
              <a:gd name="connsiteX0" fmla="*/ 2316395 w 6068141"/>
              <a:gd name="connsiteY0" fmla="*/ 0 h 5216400"/>
              <a:gd name="connsiteX1" fmla="*/ 5884524 w 6068141"/>
              <a:gd name="connsiteY1" fmla="*/ 0 h 5216400"/>
              <a:gd name="connsiteX2" fmla="*/ 6068141 w 6068141"/>
              <a:gd name="connsiteY2" fmla="*/ 183617 h 5216400"/>
              <a:gd name="connsiteX3" fmla="*/ 6068141 w 6068141"/>
              <a:gd name="connsiteY3" fmla="*/ 5032783 h 5216400"/>
              <a:gd name="connsiteX4" fmla="*/ 5884524 w 6068141"/>
              <a:gd name="connsiteY4" fmla="*/ 5216400 h 5216400"/>
              <a:gd name="connsiteX5" fmla="*/ 0 w 6068141"/>
              <a:gd name="connsiteY5" fmla="*/ 521640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68141" h="5216400">
                <a:moveTo>
                  <a:pt x="2316395" y="0"/>
                </a:moveTo>
                <a:lnTo>
                  <a:pt x="5884524" y="0"/>
                </a:lnTo>
                <a:cubicBezTo>
                  <a:pt x="5985933" y="0"/>
                  <a:pt x="6068141" y="82208"/>
                  <a:pt x="6068141" y="183617"/>
                </a:cubicBezTo>
                <a:lnTo>
                  <a:pt x="6068141" y="5032783"/>
                </a:lnTo>
                <a:cubicBezTo>
                  <a:pt x="6068141" y="5134192"/>
                  <a:pt x="5985933" y="5216400"/>
                  <a:pt x="5884524" y="5216400"/>
                </a:cubicBezTo>
                <a:lnTo>
                  <a:pt x="0" y="5216400"/>
                </a:lnTo>
                <a:close/>
              </a:path>
            </a:pathLst>
          </a:cu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7" name="자유형: 도형 306">
            <a:extLst>
              <a:ext uri="{FF2B5EF4-FFF2-40B4-BE49-F238E27FC236}">
                <a16:creationId xmlns:a16="http://schemas.microsoft.com/office/drawing/2014/main" id="{AB92837F-4213-7B28-F2AB-A4B792841C8E}"/>
              </a:ext>
            </a:extLst>
          </p:cNvPr>
          <p:cNvSpPr/>
          <p:nvPr/>
        </p:nvSpPr>
        <p:spPr>
          <a:xfrm>
            <a:off x="660573" y="8077846"/>
            <a:ext cx="5643390" cy="5317346"/>
          </a:xfrm>
          <a:custGeom>
            <a:avLst/>
            <a:gdLst>
              <a:gd name="connsiteX0" fmla="*/ 183616 w 5536254"/>
              <a:gd name="connsiteY0" fmla="*/ 0 h 5216400"/>
              <a:gd name="connsiteX1" fmla="*/ 5536254 w 5536254"/>
              <a:gd name="connsiteY1" fmla="*/ 0 h 5216400"/>
              <a:gd name="connsiteX2" fmla="*/ 3219858 w 5536254"/>
              <a:gd name="connsiteY2" fmla="*/ 5216400 h 5216400"/>
              <a:gd name="connsiteX3" fmla="*/ 183616 w 5536254"/>
              <a:gd name="connsiteY3" fmla="*/ 5216400 h 5216400"/>
              <a:gd name="connsiteX4" fmla="*/ 0 w 5536254"/>
              <a:gd name="connsiteY4" fmla="*/ 5032783 h 5216400"/>
              <a:gd name="connsiteX5" fmla="*/ 0 w 5536254"/>
              <a:gd name="connsiteY5" fmla="*/ 183617 h 5216400"/>
              <a:gd name="connsiteX6" fmla="*/ 183616 w 5536254"/>
              <a:gd name="connsiteY6" fmla="*/ 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6254" h="5216400">
                <a:moveTo>
                  <a:pt x="183616" y="0"/>
                </a:moveTo>
                <a:lnTo>
                  <a:pt x="5536254" y="0"/>
                </a:lnTo>
                <a:lnTo>
                  <a:pt x="3219858" y="5216400"/>
                </a:lnTo>
                <a:lnTo>
                  <a:pt x="183616" y="5216400"/>
                </a:lnTo>
                <a:cubicBezTo>
                  <a:pt x="82208" y="5216400"/>
                  <a:pt x="0" y="5134192"/>
                  <a:pt x="0" y="5032783"/>
                </a:cubicBezTo>
                <a:lnTo>
                  <a:pt x="0" y="183617"/>
                </a:lnTo>
                <a:cubicBezTo>
                  <a:pt x="0" y="82208"/>
                  <a:pt x="82208" y="0"/>
                  <a:pt x="183616" y="0"/>
                </a:cubicBezTo>
                <a:close/>
              </a:path>
            </a:pathLst>
          </a:custGeom>
          <a:solidFill>
            <a:srgbClr val="00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090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537029" y="1973943"/>
            <a:ext cx="10900229" cy="6052457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BFFE706-B0DB-2D6B-997D-BCE8A53BA293}"/>
              </a:ext>
            </a:extLst>
          </p:cNvPr>
          <p:cNvGrpSpPr/>
          <p:nvPr/>
        </p:nvGrpSpPr>
        <p:grpSpPr>
          <a:xfrm>
            <a:off x="394493" y="-1176373"/>
            <a:ext cx="4264898" cy="877047"/>
            <a:chOff x="394493" y="140797"/>
            <a:chExt cx="4264898" cy="877047"/>
          </a:xfrm>
        </p:grpSpPr>
        <p:pic>
          <p:nvPicPr>
            <p:cNvPr id="22" name="그림 21" descr="벡터그래픽이(가) 표시된 사진&#10;&#10;자동 생성된 설명">
              <a:extLst>
                <a:ext uri="{FF2B5EF4-FFF2-40B4-BE49-F238E27FC236}">
                  <a16:creationId xmlns:a16="http://schemas.microsoft.com/office/drawing/2014/main" id="{3A872436-4D30-FD67-0902-6EE0CB302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493" y="155310"/>
              <a:ext cx="1318500" cy="862534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0206B7B-2B32-22AB-8826-16B80E6E6619}"/>
                </a:ext>
              </a:extLst>
            </p:cNvPr>
            <p:cNvSpPr/>
            <p:nvPr/>
          </p:nvSpPr>
          <p:spPr>
            <a:xfrm>
              <a:off x="1771048" y="140797"/>
              <a:ext cx="2888343" cy="543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2600" dirty="0">
                  <a:solidFill>
                    <a:srgbClr val="C6E5FF"/>
                  </a:solidFill>
                  <a:latin typeface="Krona One" panose="02010605030500060004" pitchFamily="2" charset="0"/>
                </a:rPr>
                <a:t>CALM</a:t>
              </a:r>
              <a:r>
                <a:rPr lang="en-US" altLang="ko-KR" sz="2600" dirty="0">
                  <a:solidFill>
                    <a:srgbClr val="017CC5"/>
                  </a:solidFill>
                  <a:latin typeface="Krona One" panose="02010605030500060004" pitchFamily="2" charset="0"/>
                </a:rPr>
                <a:t> </a:t>
              </a:r>
              <a:r>
                <a:rPr lang="en-US" altLang="ko-KR" sz="2600" dirty="0">
                  <a:solidFill>
                    <a:srgbClr val="4890CE"/>
                  </a:solidFill>
                  <a:latin typeface="Krona One" panose="02010605030500060004" pitchFamily="2" charset="0"/>
                </a:rPr>
                <a:t>WAVE</a:t>
              </a:r>
              <a:endParaRPr lang="ko-KR" altLang="en-US" sz="2600" dirty="0">
                <a:solidFill>
                  <a:srgbClr val="4890CE"/>
                </a:solidFill>
                <a:latin typeface="Krona One" panose="02010605030500060004" pitchFamily="2" charset="0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8299DA5-6A67-BB56-A3C2-68E60F2B5FE1}"/>
                </a:ext>
              </a:extLst>
            </p:cNvPr>
            <p:cNvSpPr/>
            <p:nvPr/>
          </p:nvSpPr>
          <p:spPr>
            <a:xfrm>
              <a:off x="1771047" y="665181"/>
              <a:ext cx="2888343" cy="3526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기능 소개 </a:t>
              </a:r>
              <a:r>
                <a:rPr lang="en-US" altLang="ko-KR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: </a:t>
              </a:r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업무 관리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7785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0420952" y="-5634001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88020606-8345-FF96-05FE-A0FE8B029B61}"/>
              </a:ext>
            </a:extLst>
          </p:cNvPr>
          <p:cNvSpPr/>
          <p:nvPr/>
        </p:nvSpPr>
        <p:spPr>
          <a:xfrm>
            <a:off x="4245832" y="137255"/>
            <a:ext cx="7815539" cy="6583571"/>
          </a:xfrm>
          <a:custGeom>
            <a:avLst/>
            <a:gdLst>
              <a:gd name="connsiteX0" fmla="*/ 2983430 w 7815539"/>
              <a:gd name="connsiteY0" fmla="*/ 0 h 6583571"/>
              <a:gd name="connsiteX1" fmla="*/ 7579047 w 7815539"/>
              <a:gd name="connsiteY1" fmla="*/ 0 h 6583571"/>
              <a:gd name="connsiteX2" fmla="*/ 7815539 w 7815539"/>
              <a:gd name="connsiteY2" fmla="*/ 231741 h 6583571"/>
              <a:gd name="connsiteX3" fmla="*/ 7815539 w 7815539"/>
              <a:gd name="connsiteY3" fmla="*/ 6351830 h 6583571"/>
              <a:gd name="connsiteX4" fmla="*/ 7579047 w 7815539"/>
              <a:gd name="connsiteY4" fmla="*/ 6583571 h 6583571"/>
              <a:gd name="connsiteX5" fmla="*/ 0 w 7815539"/>
              <a:gd name="connsiteY5" fmla="*/ 6583571 h 6583571"/>
              <a:gd name="connsiteX6" fmla="*/ 99202 w 7815539"/>
              <a:gd name="connsiteY6" fmla="*/ 6364661 h 6583571"/>
              <a:gd name="connsiteX7" fmla="*/ 7130488 w 7815539"/>
              <a:gd name="connsiteY7" fmla="*/ 6364661 h 6583571"/>
              <a:gd name="connsiteX8" fmla="*/ 7130488 w 7815539"/>
              <a:gd name="connsiteY8" fmla="*/ 218829 h 6583571"/>
              <a:gd name="connsiteX9" fmla="*/ 2884265 w 7815539"/>
              <a:gd name="connsiteY9" fmla="*/ 218829 h 658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15539" h="6583571">
                <a:moveTo>
                  <a:pt x="2983430" y="0"/>
                </a:moveTo>
                <a:lnTo>
                  <a:pt x="7579047" y="0"/>
                </a:lnTo>
                <a:cubicBezTo>
                  <a:pt x="7709658" y="0"/>
                  <a:pt x="7815539" y="103754"/>
                  <a:pt x="7815539" y="231741"/>
                </a:cubicBezTo>
                <a:lnTo>
                  <a:pt x="7815539" y="6351830"/>
                </a:lnTo>
                <a:cubicBezTo>
                  <a:pt x="7815539" y="6479817"/>
                  <a:pt x="7709658" y="6583571"/>
                  <a:pt x="7579047" y="6583571"/>
                </a:cubicBezTo>
                <a:lnTo>
                  <a:pt x="0" y="6583571"/>
                </a:lnTo>
                <a:lnTo>
                  <a:pt x="99202" y="6364661"/>
                </a:lnTo>
                <a:lnTo>
                  <a:pt x="7130488" y="6364661"/>
                </a:lnTo>
                <a:lnTo>
                  <a:pt x="7130488" y="218829"/>
                </a:lnTo>
                <a:lnTo>
                  <a:pt x="2884265" y="218829"/>
                </a:lnTo>
                <a:close/>
              </a:path>
            </a:pathLst>
          </a:cu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BFFE706-B0DB-2D6B-997D-BCE8A53BA293}"/>
              </a:ext>
            </a:extLst>
          </p:cNvPr>
          <p:cNvGrpSpPr/>
          <p:nvPr/>
        </p:nvGrpSpPr>
        <p:grpSpPr>
          <a:xfrm>
            <a:off x="856568" y="-1599077"/>
            <a:ext cx="4264898" cy="877047"/>
            <a:chOff x="394493" y="140797"/>
            <a:chExt cx="4264898" cy="877047"/>
          </a:xfrm>
        </p:grpSpPr>
        <p:pic>
          <p:nvPicPr>
            <p:cNvPr id="22" name="그림 21" descr="벡터그래픽이(가) 표시된 사진&#10;&#10;자동 생성된 설명">
              <a:extLst>
                <a:ext uri="{FF2B5EF4-FFF2-40B4-BE49-F238E27FC236}">
                  <a16:creationId xmlns:a16="http://schemas.microsoft.com/office/drawing/2014/main" id="{3A872436-4D30-FD67-0902-6EE0CB302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493" y="155310"/>
              <a:ext cx="1318500" cy="862534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0206B7B-2B32-22AB-8826-16B80E6E6619}"/>
                </a:ext>
              </a:extLst>
            </p:cNvPr>
            <p:cNvSpPr/>
            <p:nvPr/>
          </p:nvSpPr>
          <p:spPr>
            <a:xfrm>
              <a:off x="1771048" y="140797"/>
              <a:ext cx="2888343" cy="543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2600" dirty="0">
                  <a:solidFill>
                    <a:srgbClr val="C6E5FF"/>
                  </a:solidFill>
                  <a:latin typeface="Krona One" panose="02010605030500060004" pitchFamily="2" charset="0"/>
                </a:rPr>
                <a:t>CALM</a:t>
              </a:r>
              <a:r>
                <a:rPr lang="en-US" altLang="ko-KR" sz="2600" dirty="0">
                  <a:solidFill>
                    <a:srgbClr val="017CC5"/>
                  </a:solidFill>
                  <a:latin typeface="Krona One" panose="02010605030500060004" pitchFamily="2" charset="0"/>
                </a:rPr>
                <a:t> </a:t>
              </a:r>
              <a:r>
                <a:rPr lang="en-US" altLang="ko-KR" sz="2600" dirty="0">
                  <a:solidFill>
                    <a:srgbClr val="4890CE"/>
                  </a:solidFill>
                  <a:latin typeface="Krona One" panose="02010605030500060004" pitchFamily="2" charset="0"/>
                </a:rPr>
                <a:t>WAVE</a:t>
              </a:r>
              <a:endParaRPr lang="ko-KR" altLang="en-US" sz="2600" dirty="0">
                <a:solidFill>
                  <a:srgbClr val="4890CE"/>
                </a:solidFill>
                <a:latin typeface="Krona One" panose="02010605030500060004" pitchFamily="2" charset="0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8299DA5-6A67-BB56-A3C2-68E60F2B5FE1}"/>
                </a:ext>
              </a:extLst>
            </p:cNvPr>
            <p:cNvSpPr/>
            <p:nvPr/>
          </p:nvSpPr>
          <p:spPr>
            <a:xfrm>
              <a:off x="1771047" y="665181"/>
              <a:ext cx="2888343" cy="3526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기능 소개 </a:t>
              </a:r>
              <a:r>
                <a:rPr lang="en-US" altLang="ko-KR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: </a:t>
              </a:r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업무 관리</a:t>
              </a:r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B2938844-5AA5-7062-8CB7-F913CB91FA37}"/>
              </a:ext>
            </a:extLst>
          </p:cNvPr>
          <p:cNvSpPr/>
          <p:nvPr/>
        </p:nvSpPr>
        <p:spPr>
          <a:xfrm>
            <a:off x="130629" y="137255"/>
            <a:ext cx="7130488" cy="6583571"/>
          </a:xfrm>
          <a:custGeom>
            <a:avLst/>
            <a:gdLst>
              <a:gd name="connsiteX0" fmla="*/ 236491 w 7130488"/>
              <a:gd name="connsiteY0" fmla="*/ 0 h 6583571"/>
              <a:gd name="connsiteX1" fmla="*/ 7130488 w 7130488"/>
              <a:gd name="connsiteY1" fmla="*/ 0 h 6583571"/>
              <a:gd name="connsiteX2" fmla="*/ 7031323 w 7130488"/>
              <a:gd name="connsiteY2" fmla="*/ 218829 h 6583571"/>
              <a:gd name="connsiteX3" fmla="*/ 162264 w 7130488"/>
              <a:gd name="connsiteY3" fmla="*/ 218829 h 6583571"/>
              <a:gd name="connsiteX4" fmla="*/ 162264 w 7130488"/>
              <a:gd name="connsiteY4" fmla="*/ 6364661 h 6583571"/>
              <a:gd name="connsiteX5" fmla="*/ 4246259 w 7130488"/>
              <a:gd name="connsiteY5" fmla="*/ 6364661 h 6583571"/>
              <a:gd name="connsiteX6" fmla="*/ 4147057 w 7130488"/>
              <a:gd name="connsiteY6" fmla="*/ 6583571 h 6583571"/>
              <a:gd name="connsiteX7" fmla="*/ 236491 w 7130488"/>
              <a:gd name="connsiteY7" fmla="*/ 6583571 h 6583571"/>
              <a:gd name="connsiteX8" fmla="*/ 0 w 7130488"/>
              <a:gd name="connsiteY8" fmla="*/ 6351830 h 6583571"/>
              <a:gd name="connsiteX9" fmla="*/ 0 w 7130488"/>
              <a:gd name="connsiteY9" fmla="*/ 231741 h 6583571"/>
              <a:gd name="connsiteX10" fmla="*/ 236491 w 7130488"/>
              <a:gd name="connsiteY10" fmla="*/ 0 h 658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130488" h="6583571">
                <a:moveTo>
                  <a:pt x="236491" y="0"/>
                </a:moveTo>
                <a:lnTo>
                  <a:pt x="7130488" y="0"/>
                </a:lnTo>
                <a:lnTo>
                  <a:pt x="7031323" y="218829"/>
                </a:lnTo>
                <a:lnTo>
                  <a:pt x="162264" y="218829"/>
                </a:lnTo>
                <a:lnTo>
                  <a:pt x="162264" y="6364661"/>
                </a:lnTo>
                <a:lnTo>
                  <a:pt x="4246259" y="6364661"/>
                </a:lnTo>
                <a:lnTo>
                  <a:pt x="4147057" y="6583571"/>
                </a:lnTo>
                <a:lnTo>
                  <a:pt x="236491" y="6583571"/>
                </a:lnTo>
                <a:cubicBezTo>
                  <a:pt x="105881" y="6583571"/>
                  <a:pt x="0" y="6479817"/>
                  <a:pt x="0" y="6351830"/>
                </a:cubicBezTo>
                <a:lnTo>
                  <a:pt x="0" y="231741"/>
                </a:lnTo>
                <a:cubicBezTo>
                  <a:pt x="0" y="103754"/>
                  <a:pt x="105881" y="0"/>
                  <a:pt x="236491" y="0"/>
                </a:cubicBezTo>
                <a:close/>
              </a:path>
            </a:pathLst>
          </a:custGeom>
          <a:solidFill>
            <a:srgbClr val="00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9F5CB2C-EA67-6538-6F5A-D67B364EA16D}"/>
              </a:ext>
            </a:extLst>
          </p:cNvPr>
          <p:cNvSpPr/>
          <p:nvPr/>
        </p:nvSpPr>
        <p:spPr>
          <a:xfrm>
            <a:off x="11521621" y="3219903"/>
            <a:ext cx="418193" cy="41819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378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0420952" y="-5634001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BFFE706-B0DB-2D6B-997D-BCE8A53BA293}"/>
              </a:ext>
            </a:extLst>
          </p:cNvPr>
          <p:cNvGrpSpPr/>
          <p:nvPr/>
        </p:nvGrpSpPr>
        <p:grpSpPr>
          <a:xfrm>
            <a:off x="394493" y="-1176373"/>
            <a:ext cx="4264898" cy="877047"/>
            <a:chOff x="394493" y="140797"/>
            <a:chExt cx="4264898" cy="877047"/>
          </a:xfrm>
        </p:grpSpPr>
        <p:pic>
          <p:nvPicPr>
            <p:cNvPr id="22" name="그림 21" descr="벡터그래픽이(가) 표시된 사진&#10;&#10;자동 생성된 설명">
              <a:extLst>
                <a:ext uri="{FF2B5EF4-FFF2-40B4-BE49-F238E27FC236}">
                  <a16:creationId xmlns:a16="http://schemas.microsoft.com/office/drawing/2014/main" id="{3A872436-4D30-FD67-0902-6EE0CB302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493" y="155310"/>
              <a:ext cx="1318500" cy="862534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0206B7B-2B32-22AB-8826-16B80E6E6619}"/>
                </a:ext>
              </a:extLst>
            </p:cNvPr>
            <p:cNvSpPr/>
            <p:nvPr/>
          </p:nvSpPr>
          <p:spPr>
            <a:xfrm>
              <a:off x="1771048" y="140797"/>
              <a:ext cx="2888343" cy="543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2600" dirty="0">
                  <a:solidFill>
                    <a:srgbClr val="C6E5FF"/>
                  </a:solidFill>
                  <a:latin typeface="Krona One" panose="02010605030500060004" pitchFamily="2" charset="0"/>
                </a:rPr>
                <a:t>CALM</a:t>
              </a:r>
              <a:r>
                <a:rPr lang="en-US" altLang="ko-KR" sz="2600" dirty="0">
                  <a:solidFill>
                    <a:srgbClr val="017CC5"/>
                  </a:solidFill>
                  <a:latin typeface="Krona One" panose="02010605030500060004" pitchFamily="2" charset="0"/>
                </a:rPr>
                <a:t> </a:t>
              </a:r>
              <a:r>
                <a:rPr lang="en-US" altLang="ko-KR" sz="2600" dirty="0">
                  <a:solidFill>
                    <a:srgbClr val="4890CE"/>
                  </a:solidFill>
                  <a:latin typeface="Krona One" panose="02010605030500060004" pitchFamily="2" charset="0"/>
                </a:rPr>
                <a:t>WAVE</a:t>
              </a:r>
              <a:endParaRPr lang="ko-KR" altLang="en-US" sz="2600" dirty="0">
                <a:solidFill>
                  <a:srgbClr val="4890CE"/>
                </a:solidFill>
                <a:latin typeface="Krona One" panose="02010605030500060004" pitchFamily="2" charset="0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8299DA5-6A67-BB56-A3C2-68E60F2B5FE1}"/>
                </a:ext>
              </a:extLst>
            </p:cNvPr>
            <p:cNvSpPr/>
            <p:nvPr/>
          </p:nvSpPr>
          <p:spPr>
            <a:xfrm>
              <a:off x="1771047" y="665181"/>
              <a:ext cx="2888343" cy="3526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기능 소개 </a:t>
              </a:r>
              <a:r>
                <a:rPr lang="en-US" altLang="ko-KR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: </a:t>
              </a:r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업무 관리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6587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8FCD475D-05F0-46E6-6A4E-CC990702D62B}"/>
              </a:ext>
            </a:extLst>
          </p:cNvPr>
          <p:cNvSpPr/>
          <p:nvPr/>
        </p:nvSpPr>
        <p:spPr>
          <a:xfrm rot="20938260">
            <a:off x="2170161" y="3084897"/>
            <a:ext cx="2132733" cy="2875812"/>
          </a:xfrm>
          <a:custGeom>
            <a:avLst/>
            <a:gdLst>
              <a:gd name="connsiteX0" fmla="*/ 0 w 2132733"/>
              <a:gd name="connsiteY0" fmla="*/ 0 h 2875812"/>
              <a:gd name="connsiteX1" fmla="*/ 2132734 w 2132733"/>
              <a:gd name="connsiteY1" fmla="*/ 0 h 2875812"/>
              <a:gd name="connsiteX2" fmla="*/ 2132734 w 2132733"/>
              <a:gd name="connsiteY2" fmla="*/ 2875813 h 2875812"/>
              <a:gd name="connsiteX3" fmla="*/ 0 w 2132733"/>
              <a:gd name="connsiteY3" fmla="*/ 2875813 h 287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2733" h="2875812">
                <a:moveTo>
                  <a:pt x="0" y="0"/>
                </a:moveTo>
                <a:lnTo>
                  <a:pt x="2132734" y="0"/>
                </a:lnTo>
                <a:lnTo>
                  <a:pt x="2132734" y="2875813"/>
                </a:lnTo>
                <a:lnTo>
                  <a:pt x="0" y="2875813"/>
                </a:lnTo>
                <a:close/>
              </a:path>
            </a:pathLst>
          </a:custGeom>
          <a:solidFill>
            <a:srgbClr val="0071B6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" name="그래픽 20" descr="휴대폰 및 계산기와 노트북">
            <a:extLst>
              <a:ext uri="{FF2B5EF4-FFF2-40B4-BE49-F238E27FC236}">
                <a16:creationId xmlns:a16="http://schemas.microsoft.com/office/drawing/2014/main" id="{CF8FBA95-B74E-BA16-26AD-F1F33BB7D908}"/>
              </a:ext>
            </a:extLst>
          </p:cNvPr>
          <p:cNvGrpSpPr/>
          <p:nvPr/>
        </p:nvGrpSpPr>
        <p:grpSpPr>
          <a:xfrm>
            <a:off x="3179043" y="3445841"/>
            <a:ext cx="2132799" cy="2875902"/>
            <a:chOff x="3512791" y="3518412"/>
            <a:chExt cx="2132799" cy="2875902"/>
          </a:xfrm>
        </p:grpSpPr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1CCD5F4F-D643-1865-4EB0-35CE856E54FE}"/>
                </a:ext>
              </a:extLst>
            </p:cNvPr>
            <p:cNvSpPr/>
            <p:nvPr/>
          </p:nvSpPr>
          <p:spPr>
            <a:xfrm>
              <a:off x="3512791" y="3518412"/>
              <a:ext cx="2132799" cy="2875902"/>
            </a:xfrm>
            <a:custGeom>
              <a:avLst/>
              <a:gdLst>
                <a:gd name="connsiteX0" fmla="*/ 0 w 2132799"/>
                <a:gd name="connsiteY0" fmla="*/ 0 h 2875902"/>
                <a:gd name="connsiteX1" fmla="*/ 2132800 w 2132799"/>
                <a:gd name="connsiteY1" fmla="*/ 0 h 2875902"/>
                <a:gd name="connsiteX2" fmla="*/ 2132800 w 2132799"/>
                <a:gd name="connsiteY2" fmla="*/ 2875902 h 2875902"/>
                <a:gd name="connsiteX3" fmla="*/ 0 w 2132799"/>
                <a:gd name="connsiteY3" fmla="*/ 2875902 h 2875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2799" h="2875902">
                  <a:moveTo>
                    <a:pt x="0" y="0"/>
                  </a:moveTo>
                  <a:lnTo>
                    <a:pt x="2132800" y="0"/>
                  </a:lnTo>
                  <a:lnTo>
                    <a:pt x="2132800" y="2875902"/>
                  </a:lnTo>
                  <a:lnTo>
                    <a:pt x="0" y="2875902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0A2B96C5-84A6-A360-40F8-CB6BF335F139}"/>
                </a:ext>
              </a:extLst>
            </p:cNvPr>
            <p:cNvSpPr/>
            <p:nvPr/>
          </p:nvSpPr>
          <p:spPr>
            <a:xfrm>
              <a:off x="3816788" y="3986228"/>
              <a:ext cx="1524807" cy="1962948"/>
            </a:xfrm>
            <a:custGeom>
              <a:avLst/>
              <a:gdLst>
                <a:gd name="connsiteX0" fmla="*/ 1524807 w 1524807"/>
                <a:gd name="connsiteY0" fmla="*/ 1962948 h 1962948"/>
                <a:gd name="connsiteX1" fmla="*/ 0 w 1524807"/>
                <a:gd name="connsiteY1" fmla="*/ 1962948 h 1962948"/>
                <a:gd name="connsiteX2" fmla="*/ 0 w 1524807"/>
                <a:gd name="connsiteY2" fmla="*/ 1953298 h 1962948"/>
                <a:gd name="connsiteX3" fmla="*/ 1524807 w 1524807"/>
                <a:gd name="connsiteY3" fmla="*/ 1953298 h 1962948"/>
                <a:gd name="connsiteX4" fmla="*/ 1524807 w 1524807"/>
                <a:gd name="connsiteY4" fmla="*/ 1962948 h 1962948"/>
                <a:gd name="connsiteX5" fmla="*/ 1524807 w 1524807"/>
                <a:gd name="connsiteY5" fmla="*/ 1864511 h 1962948"/>
                <a:gd name="connsiteX6" fmla="*/ 0 w 1524807"/>
                <a:gd name="connsiteY6" fmla="*/ 1864511 h 1962948"/>
                <a:gd name="connsiteX7" fmla="*/ 0 w 1524807"/>
                <a:gd name="connsiteY7" fmla="*/ 1874162 h 1962948"/>
                <a:gd name="connsiteX8" fmla="*/ 1524807 w 1524807"/>
                <a:gd name="connsiteY8" fmla="*/ 1874162 h 1962948"/>
                <a:gd name="connsiteX9" fmla="*/ 1524807 w 1524807"/>
                <a:gd name="connsiteY9" fmla="*/ 1864511 h 1962948"/>
                <a:gd name="connsiteX10" fmla="*/ 1524807 w 1524807"/>
                <a:gd name="connsiteY10" fmla="*/ 1775725 h 1962948"/>
                <a:gd name="connsiteX11" fmla="*/ 0 w 1524807"/>
                <a:gd name="connsiteY11" fmla="*/ 1775725 h 1962948"/>
                <a:gd name="connsiteX12" fmla="*/ 0 w 1524807"/>
                <a:gd name="connsiteY12" fmla="*/ 1785376 h 1962948"/>
                <a:gd name="connsiteX13" fmla="*/ 1524807 w 1524807"/>
                <a:gd name="connsiteY13" fmla="*/ 1785376 h 1962948"/>
                <a:gd name="connsiteX14" fmla="*/ 1524807 w 1524807"/>
                <a:gd name="connsiteY14" fmla="*/ 1775725 h 1962948"/>
                <a:gd name="connsiteX15" fmla="*/ 1524807 w 1524807"/>
                <a:gd name="connsiteY15" fmla="*/ 1686938 h 1962948"/>
                <a:gd name="connsiteX16" fmla="*/ 0 w 1524807"/>
                <a:gd name="connsiteY16" fmla="*/ 1686938 h 1962948"/>
                <a:gd name="connsiteX17" fmla="*/ 0 w 1524807"/>
                <a:gd name="connsiteY17" fmla="*/ 1696589 h 1962948"/>
                <a:gd name="connsiteX18" fmla="*/ 1524807 w 1524807"/>
                <a:gd name="connsiteY18" fmla="*/ 1696589 h 1962948"/>
                <a:gd name="connsiteX19" fmla="*/ 1524807 w 1524807"/>
                <a:gd name="connsiteY19" fmla="*/ 1686938 h 1962948"/>
                <a:gd name="connsiteX20" fmla="*/ 1524807 w 1524807"/>
                <a:gd name="connsiteY20" fmla="*/ 1598153 h 1962948"/>
                <a:gd name="connsiteX21" fmla="*/ 0 w 1524807"/>
                <a:gd name="connsiteY21" fmla="*/ 1598153 h 1962948"/>
                <a:gd name="connsiteX22" fmla="*/ 0 w 1524807"/>
                <a:gd name="connsiteY22" fmla="*/ 1607803 h 1962948"/>
                <a:gd name="connsiteX23" fmla="*/ 1524807 w 1524807"/>
                <a:gd name="connsiteY23" fmla="*/ 1607803 h 1962948"/>
                <a:gd name="connsiteX24" fmla="*/ 1524807 w 1524807"/>
                <a:gd name="connsiteY24" fmla="*/ 1598153 h 1962948"/>
                <a:gd name="connsiteX25" fmla="*/ 1524807 w 1524807"/>
                <a:gd name="connsiteY25" fmla="*/ 1509366 h 1962948"/>
                <a:gd name="connsiteX26" fmla="*/ 0 w 1524807"/>
                <a:gd name="connsiteY26" fmla="*/ 1509366 h 1962948"/>
                <a:gd name="connsiteX27" fmla="*/ 0 w 1524807"/>
                <a:gd name="connsiteY27" fmla="*/ 1519017 h 1962948"/>
                <a:gd name="connsiteX28" fmla="*/ 1524807 w 1524807"/>
                <a:gd name="connsiteY28" fmla="*/ 1519017 h 1962948"/>
                <a:gd name="connsiteX29" fmla="*/ 1524807 w 1524807"/>
                <a:gd name="connsiteY29" fmla="*/ 1509366 h 1962948"/>
                <a:gd name="connsiteX30" fmla="*/ 1524807 w 1524807"/>
                <a:gd name="connsiteY30" fmla="*/ 1420580 h 1962948"/>
                <a:gd name="connsiteX31" fmla="*/ 0 w 1524807"/>
                <a:gd name="connsiteY31" fmla="*/ 1420580 h 1962948"/>
                <a:gd name="connsiteX32" fmla="*/ 0 w 1524807"/>
                <a:gd name="connsiteY32" fmla="*/ 1430231 h 1962948"/>
                <a:gd name="connsiteX33" fmla="*/ 1524807 w 1524807"/>
                <a:gd name="connsiteY33" fmla="*/ 1430231 h 1962948"/>
                <a:gd name="connsiteX34" fmla="*/ 1524807 w 1524807"/>
                <a:gd name="connsiteY34" fmla="*/ 1420580 h 1962948"/>
                <a:gd name="connsiteX35" fmla="*/ 1524807 w 1524807"/>
                <a:gd name="connsiteY35" fmla="*/ 1331794 h 1962948"/>
                <a:gd name="connsiteX36" fmla="*/ 0 w 1524807"/>
                <a:gd name="connsiteY36" fmla="*/ 1331794 h 1962948"/>
                <a:gd name="connsiteX37" fmla="*/ 0 w 1524807"/>
                <a:gd name="connsiteY37" fmla="*/ 1341444 h 1962948"/>
                <a:gd name="connsiteX38" fmla="*/ 1524807 w 1524807"/>
                <a:gd name="connsiteY38" fmla="*/ 1341444 h 1962948"/>
                <a:gd name="connsiteX39" fmla="*/ 1524807 w 1524807"/>
                <a:gd name="connsiteY39" fmla="*/ 1331794 h 1962948"/>
                <a:gd name="connsiteX40" fmla="*/ 1524807 w 1524807"/>
                <a:gd name="connsiteY40" fmla="*/ 1243007 h 1962948"/>
                <a:gd name="connsiteX41" fmla="*/ 0 w 1524807"/>
                <a:gd name="connsiteY41" fmla="*/ 1243007 h 1962948"/>
                <a:gd name="connsiteX42" fmla="*/ 0 w 1524807"/>
                <a:gd name="connsiteY42" fmla="*/ 1252658 h 1962948"/>
                <a:gd name="connsiteX43" fmla="*/ 1524807 w 1524807"/>
                <a:gd name="connsiteY43" fmla="*/ 1252658 h 1962948"/>
                <a:gd name="connsiteX44" fmla="*/ 1524807 w 1524807"/>
                <a:gd name="connsiteY44" fmla="*/ 1243007 h 1962948"/>
                <a:gd name="connsiteX45" fmla="*/ 1524807 w 1524807"/>
                <a:gd name="connsiteY45" fmla="*/ 1154222 h 1962948"/>
                <a:gd name="connsiteX46" fmla="*/ 0 w 1524807"/>
                <a:gd name="connsiteY46" fmla="*/ 1154222 h 1962948"/>
                <a:gd name="connsiteX47" fmla="*/ 0 w 1524807"/>
                <a:gd name="connsiteY47" fmla="*/ 1163872 h 1962948"/>
                <a:gd name="connsiteX48" fmla="*/ 1524807 w 1524807"/>
                <a:gd name="connsiteY48" fmla="*/ 1163872 h 1962948"/>
                <a:gd name="connsiteX49" fmla="*/ 1524807 w 1524807"/>
                <a:gd name="connsiteY49" fmla="*/ 1154222 h 1962948"/>
                <a:gd name="connsiteX50" fmla="*/ 1524807 w 1524807"/>
                <a:gd name="connsiteY50" fmla="*/ 1065435 h 1962948"/>
                <a:gd name="connsiteX51" fmla="*/ 0 w 1524807"/>
                <a:gd name="connsiteY51" fmla="*/ 1065435 h 1962948"/>
                <a:gd name="connsiteX52" fmla="*/ 0 w 1524807"/>
                <a:gd name="connsiteY52" fmla="*/ 1075086 h 1962948"/>
                <a:gd name="connsiteX53" fmla="*/ 1524807 w 1524807"/>
                <a:gd name="connsiteY53" fmla="*/ 1075086 h 1962948"/>
                <a:gd name="connsiteX54" fmla="*/ 1524807 w 1524807"/>
                <a:gd name="connsiteY54" fmla="*/ 1065435 h 1962948"/>
                <a:gd name="connsiteX55" fmla="*/ 1524807 w 1524807"/>
                <a:gd name="connsiteY55" fmla="*/ 976649 h 1962948"/>
                <a:gd name="connsiteX56" fmla="*/ 0 w 1524807"/>
                <a:gd name="connsiteY56" fmla="*/ 976649 h 1962948"/>
                <a:gd name="connsiteX57" fmla="*/ 0 w 1524807"/>
                <a:gd name="connsiteY57" fmla="*/ 986299 h 1962948"/>
                <a:gd name="connsiteX58" fmla="*/ 1524807 w 1524807"/>
                <a:gd name="connsiteY58" fmla="*/ 986299 h 1962948"/>
                <a:gd name="connsiteX59" fmla="*/ 1524807 w 1524807"/>
                <a:gd name="connsiteY59" fmla="*/ 976649 h 1962948"/>
                <a:gd name="connsiteX60" fmla="*/ 1524807 w 1524807"/>
                <a:gd name="connsiteY60" fmla="*/ 887862 h 1962948"/>
                <a:gd name="connsiteX61" fmla="*/ 0 w 1524807"/>
                <a:gd name="connsiteY61" fmla="*/ 887862 h 1962948"/>
                <a:gd name="connsiteX62" fmla="*/ 0 w 1524807"/>
                <a:gd name="connsiteY62" fmla="*/ 897513 h 1962948"/>
                <a:gd name="connsiteX63" fmla="*/ 1524807 w 1524807"/>
                <a:gd name="connsiteY63" fmla="*/ 897513 h 1962948"/>
                <a:gd name="connsiteX64" fmla="*/ 1524807 w 1524807"/>
                <a:gd name="connsiteY64" fmla="*/ 887862 h 1962948"/>
                <a:gd name="connsiteX65" fmla="*/ 1524807 w 1524807"/>
                <a:gd name="connsiteY65" fmla="*/ 799076 h 1962948"/>
                <a:gd name="connsiteX66" fmla="*/ 0 w 1524807"/>
                <a:gd name="connsiteY66" fmla="*/ 799076 h 1962948"/>
                <a:gd name="connsiteX67" fmla="*/ 0 w 1524807"/>
                <a:gd name="connsiteY67" fmla="*/ 808727 h 1962948"/>
                <a:gd name="connsiteX68" fmla="*/ 1524807 w 1524807"/>
                <a:gd name="connsiteY68" fmla="*/ 808727 h 1962948"/>
                <a:gd name="connsiteX69" fmla="*/ 1524807 w 1524807"/>
                <a:gd name="connsiteY69" fmla="*/ 799076 h 1962948"/>
                <a:gd name="connsiteX70" fmla="*/ 1524807 w 1524807"/>
                <a:gd name="connsiteY70" fmla="*/ 710290 h 1962948"/>
                <a:gd name="connsiteX71" fmla="*/ 0 w 1524807"/>
                <a:gd name="connsiteY71" fmla="*/ 710290 h 1962948"/>
                <a:gd name="connsiteX72" fmla="*/ 0 w 1524807"/>
                <a:gd name="connsiteY72" fmla="*/ 719941 h 1962948"/>
                <a:gd name="connsiteX73" fmla="*/ 1524807 w 1524807"/>
                <a:gd name="connsiteY73" fmla="*/ 719941 h 1962948"/>
                <a:gd name="connsiteX74" fmla="*/ 1524807 w 1524807"/>
                <a:gd name="connsiteY74" fmla="*/ 710290 h 1962948"/>
                <a:gd name="connsiteX75" fmla="*/ 1524807 w 1524807"/>
                <a:gd name="connsiteY75" fmla="*/ 621504 h 1962948"/>
                <a:gd name="connsiteX76" fmla="*/ 0 w 1524807"/>
                <a:gd name="connsiteY76" fmla="*/ 621504 h 1962948"/>
                <a:gd name="connsiteX77" fmla="*/ 0 w 1524807"/>
                <a:gd name="connsiteY77" fmla="*/ 631155 h 1962948"/>
                <a:gd name="connsiteX78" fmla="*/ 1524807 w 1524807"/>
                <a:gd name="connsiteY78" fmla="*/ 631155 h 1962948"/>
                <a:gd name="connsiteX79" fmla="*/ 1524807 w 1524807"/>
                <a:gd name="connsiteY79" fmla="*/ 621504 h 1962948"/>
                <a:gd name="connsiteX80" fmla="*/ 1524807 w 1524807"/>
                <a:gd name="connsiteY80" fmla="*/ 532718 h 1962948"/>
                <a:gd name="connsiteX81" fmla="*/ 0 w 1524807"/>
                <a:gd name="connsiteY81" fmla="*/ 532718 h 1962948"/>
                <a:gd name="connsiteX82" fmla="*/ 0 w 1524807"/>
                <a:gd name="connsiteY82" fmla="*/ 542368 h 1962948"/>
                <a:gd name="connsiteX83" fmla="*/ 1524807 w 1524807"/>
                <a:gd name="connsiteY83" fmla="*/ 542368 h 1962948"/>
                <a:gd name="connsiteX84" fmla="*/ 1524807 w 1524807"/>
                <a:gd name="connsiteY84" fmla="*/ 532718 h 1962948"/>
                <a:gd name="connsiteX85" fmla="*/ 1524807 w 1524807"/>
                <a:gd name="connsiteY85" fmla="*/ 443931 h 1962948"/>
                <a:gd name="connsiteX86" fmla="*/ 0 w 1524807"/>
                <a:gd name="connsiteY86" fmla="*/ 443931 h 1962948"/>
                <a:gd name="connsiteX87" fmla="*/ 0 w 1524807"/>
                <a:gd name="connsiteY87" fmla="*/ 453582 h 1962948"/>
                <a:gd name="connsiteX88" fmla="*/ 1524807 w 1524807"/>
                <a:gd name="connsiteY88" fmla="*/ 453582 h 1962948"/>
                <a:gd name="connsiteX89" fmla="*/ 1524807 w 1524807"/>
                <a:gd name="connsiteY89" fmla="*/ 443931 h 1962948"/>
                <a:gd name="connsiteX90" fmla="*/ 1524807 w 1524807"/>
                <a:gd name="connsiteY90" fmla="*/ 355145 h 1962948"/>
                <a:gd name="connsiteX91" fmla="*/ 0 w 1524807"/>
                <a:gd name="connsiteY91" fmla="*/ 355145 h 1962948"/>
                <a:gd name="connsiteX92" fmla="*/ 0 w 1524807"/>
                <a:gd name="connsiteY92" fmla="*/ 364796 h 1962948"/>
                <a:gd name="connsiteX93" fmla="*/ 1524807 w 1524807"/>
                <a:gd name="connsiteY93" fmla="*/ 364796 h 1962948"/>
                <a:gd name="connsiteX94" fmla="*/ 1524807 w 1524807"/>
                <a:gd name="connsiteY94" fmla="*/ 355145 h 1962948"/>
                <a:gd name="connsiteX95" fmla="*/ 1524807 w 1524807"/>
                <a:gd name="connsiteY95" fmla="*/ 266359 h 1962948"/>
                <a:gd name="connsiteX96" fmla="*/ 0 w 1524807"/>
                <a:gd name="connsiteY96" fmla="*/ 266359 h 1962948"/>
                <a:gd name="connsiteX97" fmla="*/ 0 w 1524807"/>
                <a:gd name="connsiteY97" fmla="*/ 276010 h 1962948"/>
                <a:gd name="connsiteX98" fmla="*/ 1524807 w 1524807"/>
                <a:gd name="connsiteY98" fmla="*/ 276010 h 1962948"/>
                <a:gd name="connsiteX99" fmla="*/ 1524807 w 1524807"/>
                <a:gd name="connsiteY99" fmla="*/ 266359 h 1962948"/>
                <a:gd name="connsiteX100" fmla="*/ 1524807 w 1524807"/>
                <a:gd name="connsiteY100" fmla="*/ 177573 h 1962948"/>
                <a:gd name="connsiteX101" fmla="*/ 0 w 1524807"/>
                <a:gd name="connsiteY101" fmla="*/ 177573 h 1962948"/>
                <a:gd name="connsiteX102" fmla="*/ 0 w 1524807"/>
                <a:gd name="connsiteY102" fmla="*/ 187223 h 1962948"/>
                <a:gd name="connsiteX103" fmla="*/ 1524807 w 1524807"/>
                <a:gd name="connsiteY103" fmla="*/ 187223 h 1962948"/>
                <a:gd name="connsiteX104" fmla="*/ 1524807 w 1524807"/>
                <a:gd name="connsiteY104" fmla="*/ 177573 h 1962948"/>
                <a:gd name="connsiteX105" fmla="*/ 1524807 w 1524807"/>
                <a:gd name="connsiteY105" fmla="*/ 88786 h 1962948"/>
                <a:gd name="connsiteX106" fmla="*/ 0 w 1524807"/>
                <a:gd name="connsiteY106" fmla="*/ 88786 h 1962948"/>
                <a:gd name="connsiteX107" fmla="*/ 0 w 1524807"/>
                <a:gd name="connsiteY107" fmla="*/ 98437 h 1962948"/>
                <a:gd name="connsiteX108" fmla="*/ 1524807 w 1524807"/>
                <a:gd name="connsiteY108" fmla="*/ 98437 h 1962948"/>
                <a:gd name="connsiteX109" fmla="*/ 1524807 w 1524807"/>
                <a:gd name="connsiteY109" fmla="*/ 88786 h 1962948"/>
                <a:gd name="connsiteX110" fmla="*/ 1524807 w 1524807"/>
                <a:gd name="connsiteY110" fmla="*/ 0 h 1962948"/>
                <a:gd name="connsiteX111" fmla="*/ 0 w 1524807"/>
                <a:gd name="connsiteY111" fmla="*/ 0 h 1962948"/>
                <a:gd name="connsiteX112" fmla="*/ 0 w 1524807"/>
                <a:gd name="connsiteY112" fmla="*/ 9651 h 1962948"/>
                <a:gd name="connsiteX113" fmla="*/ 1524807 w 1524807"/>
                <a:gd name="connsiteY113" fmla="*/ 9651 h 1962948"/>
                <a:gd name="connsiteX114" fmla="*/ 1524807 w 1524807"/>
                <a:gd name="connsiteY114" fmla="*/ 0 h 1962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524807" h="1962948">
                  <a:moveTo>
                    <a:pt x="1524807" y="1962948"/>
                  </a:moveTo>
                  <a:lnTo>
                    <a:pt x="0" y="1962948"/>
                  </a:lnTo>
                  <a:lnTo>
                    <a:pt x="0" y="1953298"/>
                  </a:lnTo>
                  <a:lnTo>
                    <a:pt x="1524807" y="1953298"/>
                  </a:lnTo>
                  <a:lnTo>
                    <a:pt x="1524807" y="1962948"/>
                  </a:lnTo>
                  <a:close/>
                  <a:moveTo>
                    <a:pt x="1524807" y="1864511"/>
                  </a:moveTo>
                  <a:lnTo>
                    <a:pt x="0" y="1864511"/>
                  </a:lnTo>
                  <a:lnTo>
                    <a:pt x="0" y="1874162"/>
                  </a:lnTo>
                  <a:lnTo>
                    <a:pt x="1524807" y="1874162"/>
                  </a:lnTo>
                  <a:lnTo>
                    <a:pt x="1524807" y="1864511"/>
                  </a:lnTo>
                  <a:close/>
                  <a:moveTo>
                    <a:pt x="1524807" y="1775725"/>
                  </a:moveTo>
                  <a:lnTo>
                    <a:pt x="0" y="1775725"/>
                  </a:lnTo>
                  <a:lnTo>
                    <a:pt x="0" y="1785376"/>
                  </a:lnTo>
                  <a:lnTo>
                    <a:pt x="1524807" y="1785376"/>
                  </a:lnTo>
                  <a:lnTo>
                    <a:pt x="1524807" y="1775725"/>
                  </a:lnTo>
                  <a:close/>
                  <a:moveTo>
                    <a:pt x="1524807" y="1686938"/>
                  </a:moveTo>
                  <a:lnTo>
                    <a:pt x="0" y="1686938"/>
                  </a:lnTo>
                  <a:lnTo>
                    <a:pt x="0" y="1696589"/>
                  </a:lnTo>
                  <a:lnTo>
                    <a:pt x="1524807" y="1696589"/>
                  </a:lnTo>
                  <a:lnTo>
                    <a:pt x="1524807" y="1686938"/>
                  </a:lnTo>
                  <a:close/>
                  <a:moveTo>
                    <a:pt x="1524807" y="1598153"/>
                  </a:moveTo>
                  <a:lnTo>
                    <a:pt x="0" y="1598153"/>
                  </a:lnTo>
                  <a:lnTo>
                    <a:pt x="0" y="1607803"/>
                  </a:lnTo>
                  <a:lnTo>
                    <a:pt x="1524807" y="1607803"/>
                  </a:lnTo>
                  <a:lnTo>
                    <a:pt x="1524807" y="1598153"/>
                  </a:lnTo>
                  <a:close/>
                  <a:moveTo>
                    <a:pt x="1524807" y="1509366"/>
                  </a:moveTo>
                  <a:lnTo>
                    <a:pt x="0" y="1509366"/>
                  </a:lnTo>
                  <a:lnTo>
                    <a:pt x="0" y="1519017"/>
                  </a:lnTo>
                  <a:lnTo>
                    <a:pt x="1524807" y="1519017"/>
                  </a:lnTo>
                  <a:lnTo>
                    <a:pt x="1524807" y="1509366"/>
                  </a:lnTo>
                  <a:close/>
                  <a:moveTo>
                    <a:pt x="1524807" y="1420580"/>
                  </a:moveTo>
                  <a:lnTo>
                    <a:pt x="0" y="1420580"/>
                  </a:lnTo>
                  <a:lnTo>
                    <a:pt x="0" y="1430231"/>
                  </a:lnTo>
                  <a:lnTo>
                    <a:pt x="1524807" y="1430231"/>
                  </a:lnTo>
                  <a:lnTo>
                    <a:pt x="1524807" y="1420580"/>
                  </a:lnTo>
                  <a:close/>
                  <a:moveTo>
                    <a:pt x="1524807" y="1331794"/>
                  </a:moveTo>
                  <a:lnTo>
                    <a:pt x="0" y="1331794"/>
                  </a:lnTo>
                  <a:lnTo>
                    <a:pt x="0" y="1341444"/>
                  </a:lnTo>
                  <a:lnTo>
                    <a:pt x="1524807" y="1341444"/>
                  </a:lnTo>
                  <a:lnTo>
                    <a:pt x="1524807" y="1331794"/>
                  </a:lnTo>
                  <a:close/>
                  <a:moveTo>
                    <a:pt x="1524807" y="1243007"/>
                  </a:moveTo>
                  <a:lnTo>
                    <a:pt x="0" y="1243007"/>
                  </a:lnTo>
                  <a:lnTo>
                    <a:pt x="0" y="1252658"/>
                  </a:lnTo>
                  <a:lnTo>
                    <a:pt x="1524807" y="1252658"/>
                  </a:lnTo>
                  <a:lnTo>
                    <a:pt x="1524807" y="1243007"/>
                  </a:lnTo>
                  <a:close/>
                  <a:moveTo>
                    <a:pt x="1524807" y="1154222"/>
                  </a:moveTo>
                  <a:lnTo>
                    <a:pt x="0" y="1154222"/>
                  </a:lnTo>
                  <a:lnTo>
                    <a:pt x="0" y="1163872"/>
                  </a:lnTo>
                  <a:lnTo>
                    <a:pt x="1524807" y="1163872"/>
                  </a:lnTo>
                  <a:lnTo>
                    <a:pt x="1524807" y="1154222"/>
                  </a:lnTo>
                  <a:close/>
                  <a:moveTo>
                    <a:pt x="1524807" y="1065435"/>
                  </a:moveTo>
                  <a:lnTo>
                    <a:pt x="0" y="1065435"/>
                  </a:lnTo>
                  <a:lnTo>
                    <a:pt x="0" y="1075086"/>
                  </a:lnTo>
                  <a:lnTo>
                    <a:pt x="1524807" y="1075086"/>
                  </a:lnTo>
                  <a:lnTo>
                    <a:pt x="1524807" y="1065435"/>
                  </a:lnTo>
                  <a:close/>
                  <a:moveTo>
                    <a:pt x="1524807" y="976649"/>
                  </a:moveTo>
                  <a:lnTo>
                    <a:pt x="0" y="976649"/>
                  </a:lnTo>
                  <a:lnTo>
                    <a:pt x="0" y="986299"/>
                  </a:lnTo>
                  <a:lnTo>
                    <a:pt x="1524807" y="986299"/>
                  </a:lnTo>
                  <a:lnTo>
                    <a:pt x="1524807" y="976649"/>
                  </a:lnTo>
                  <a:close/>
                  <a:moveTo>
                    <a:pt x="1524807" y="887862"/>
                  </a:moveTo>
                  <a:lnTo>
                    <a:pt x="0" y="887862"/>
                  </a:lnTo>
                  <a:lnTo>
                    <a:pt x="0" y="897513"/>
                  </a:lnTo>
                  <a:lnTo>
                    <a:pt x="1524807" y="897513"/>
                  </a:lnTo>
                  <a:lnTo>
                    <a:pt x="1524807" y="887862"/>
                  </a:lnTo>
                  <a:close/>
                  <a:moveTo>
                    <a:pt x="1524807" y="799076"/>
                  </a:moveTo>
                  <a:lnTo>
                    <a:pt x="0" y="799076"/>
                  </a:lnTo>
                  <a:lnTo>
                    <a:pt x="0" y="808727"/>
                  </a:lnTo>
                  <a:lnTo>
                    <a:pt x="1524807" y="808727"/>
                  </a:lnTo>
                  <a:lnTo>
                    <a:pt x="1524807" y="799076"/>
                  </a:lnTo>
                  <a:close/>
                  <a:moveTo>
                    <a:pt x="1524807" y="710290"/>
                  </a:moveTo>
                  <a:lnTo>
                    <a:pt x="0" y="710290"/>
                  </a:lnTo>
                  <a:lnTo>
                    <a:pt x="0" y="719941"/>
                  </a:lnTo>
                  <a:lnTo>
                    <a:pt x="1524807" y="719941"/>
                  </a:lnTo>
                  <a:lnTo>
                    <a:pt x="1524807" y="710290"/>
                  </a:lnTo>
                  <a:close/>
                  <a:moveTo>
                    <a:pt x="1524807" y="621504"/>
                  </a:moveTo>
                  <a:lnTo>
                    <a:pt x="0" y="621504"/>
                  </a:lnTo>
                  <a:lnTo>
                    <a:pt x="0" y="631155"/>
                  </a:lnTo>
                  <a:lnTo>
                    <a:pt x="1524807" y="631155"/>
                  </a:lnTo>
                  <a:lnTo>
                    <a:pt x="1524807" y="621504"/>
                  </a:lnTo>
                  <a:close/>
                  <a:moveTo>
                    <a:pt x="1524807" y="532718"/>
                  </a:moveTo>
                  <a:lnTo>
                    <a:pt x="0" y="532718"/>
                  </a:lnTo>
                  <a:lnTo>
                    <a:pt x="0" y="542368"/>
                  </a:lnTo>
                  <a:lnTo>
                    <a:pt x="1524807" y="542368"/>
                  </a:lnTo>
                  <a:lnTo>
                    <a:pt x="1524807" y="532718"/>
                  </a:lnTo>
                  <a:close/>
                  <a:moveTo>
                    <a:pt x="1524807" y="443931"/>
                  </a:moveTo>
                  <a:lnTo>
                    <a:pt x="0" y="443931"/>
                  </a:lnTo>
                  <a:lnTo>
                    <a:pt x="0" y="453582"/>
                  </a:lnTo>
                  <a:lnTo>
                    <a:pt x="1524807" y="453582"/>
                  </a:lnTo>
                  <a:lnTo>
                    <a:pt x="1524807" y="443931"/>
                  </a:lnTo>
                  <a:close/>
                  <a:moveTo>
                    <a:pt x="1524807" y="355145"/>
                  </a:moveTo>
                  <a:lnTo>
                    <a:pt x="0" y="355145"/>
                  </a:lnTo>
                  <a:lnTo>
                    <a:pt x="0" y="364796"/>
                  </a:lnTo>
                  <a:lnTo>
                    <a:pt x="1524807" y="364796"/>
                  </a:lnTo>
                  <a:lnTo>
                    <a:pt x="1524807" y="355145"/>
                  </a:lnTo>
                  <a:close/>
                  <a:moveTo>
                    <a:pt x="1524807" y="266359"/>
                  </a:moveTo>
                  <a:lnTo>
                    <a:pt x="0" y="266359"/>
                  </a:lnTo>
                  <a:lnTo>
                    <a:pt x="0" y="276010"/>
                  </a:lnTo>
                  <a:lnTo>
                    <a:pt x="1524807" y="276010"/>
                  </a:lnTo>
                  <a:lnTo>
                    <a:pt x="1524807" y="266359"/>
                  </a:lnTo>
                  <a:close/>
                  <a:moveTo>
                    <a:pt x="1524807" y="177573"/>
                  </a:moveTo>
                  <a:lnTo>
                    <a:pt x="0" y="177573"/>
                  </a:lnTo>
                  <a:lnTo>
                    <a:pt x="0" y="187223"/>
                  </a:lnTo>
                  <a:lnTo>
                    <a:pt x="1524807" y="187223"/>
                  </a:lnTo>
                  <a:lnTo>
                    <a:pt x="1524807" y="177573"/>
                  </a:lnTo>
                  <a:close/>
                  <a:moveTo>
                    <a:pt x="1524807" y="88786"/>
                  </a:moveTo>
                  <a:lnTo>
                    <a:pt x="0" y="88786"/>
                  </a:lnTo>
                  <a:lnTo>
                    <a:pt x="0" y="98437"/>
                  </a:lnTo>
                  <a:lnTo>
                    <a:pt x="1524807" y="98437"/>
                  </a:lnTo>
                  <a:lnTo>
                    <a:pt x="1524807" y="88786"/>
                  </a:lnTo>
                  <a:close/>
                  <a:moveTo>
                    <a:pt x="1524807" y="0"/>
                  </a:moveTo>
                  <a:lnTo>
                    <a:pt x="0" y="0"/>
                  </a:lnTo>
                  <a:lnTo>
                    <a:pt x="0" y="9651"/>
                  </a:lnTo>
                  <a:lnTo>
                    <a:pt x="1524807" y="9651"/>
                  </a:lnTo>
                  <a:lnTo>
                    <a:pt x="1524807" y="0"/>
                  </a:lnTo>
                  <a:close/>
                </a:path>
              </a:pathLst>
            </a:custGeom>
            <a:solidFill>
              <a:srgbClr val="03103C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024B16B0-34E7-817D-BCB3-E7D25B1C4C4B}"/>
              </a:ext>
            </a:extLst>
          </p:cNvPr>
          <p:cNvSpPr/>
          <p:nvPr/>
        </p:nvSpPr>
        <p:spPr>
          <a:xfrm>
            <a:off x="8476611" y="3269068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7" name="그래픽 20" descr="휴대폰 및 계산기와 노트북">
            <a:extLst>
              <a:ext uri="{FF2B5EF4-FFF2-40B4-BE49-F238E27FC236}">
                <a16:creationId xmlns:a16="http://schemas.microsoft.com/office/drawing/2014/main" id="{B9F3174B-5F98-027C-993B-5B6CC8FD69A2}"/>
              </a:ext>
            </a:extLst>
          </p:cNvPr>
          <p:cNvGrpSpPr/>
          <p:nvPr/>
        </p:nvGrpSpPr>
        <p:grpSpPr>
          <a:xfrm rot="12911243">
            <a:off x="4063715" y="5783458"/>
            <a:ext cx="2118198" cy="426694"/>
            <a:chOff x="5863079" y="5902062"/>
            <a:chExt cx="2118198" cy="426694"/>
          </a:xfrm>
          <a:solidFill>
            <a:srgbClr val="0071B6"/>
          </a:solidFill>
        </p:grpSpPr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90620DC0-EC43-661B-AA97-BCD01A796949}"/>
                </a:ext>
              </a:extLst>
            </p:cNvPr>
            <p:cNvSpPr/>
            <p:nvPr/>
          </p:nvSpPr>
          <p:spPr>
            <a:xfrm>
              <a:off x="5863079" y="5902062"/>
              <a:ext cx="2118198" cy="426694"/>
            </a:xfrm>
            <a:custGeom>
              <a:avLst/>
              <a:gdLst>
                <a:gd name="connsiteX0" fmla="*/ 1928167 w 2118198"/>
                <a:gd name="connsiteY0" fmla="*/ 133112 h 426694"/>
                <a:gd name="connsiteX1" fmla="*/ 20489 w 2118198"/>
                <a:gd name="connsiteY1" fmla="*/ 426695 h 426694"/>
                <a:gd name="connsiteX2" fmla="*/ 0 w 2118198"/>
                <a:gd name="connsiteY2" fmla="*/ 293583 h 426694"/>
                <a:gd name="connsiteX3" fmla="*/ 1907679 w 2118198"/>
                <a:gd name="connsiteY3" fmla="*/ 0 h 426694"/>
                <a:gd name="connsiteX4" fmla="*/ 2118199 w 2118198"/>
                <a:gd name="connsiteY4" fmla="*/ 35514 h 42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18198" h="426694">
                  <a:moveTo>
                    <a:pt x="1928167" y="133112"/>
                  </a:moveTo>
                  <a:lnTo>
                    <a:pt x="20489" y="426695"/>
                  </a:lnTo>
                  <a:lnTo>
                    <a:pt x="0" y="293583"/>
                  </a:lnTo>
                  <a:lnTo>
                    <a:pt x="1907679" y="0"/>
                  </a:lnTo>
                  <a:lnTo>
                    <a:pt x="2118199" y="35514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0EC93423-5CFB-530F-C5CE-DAF0D3941BBB}"/>
                </a:ext>
              </a:extLst>
            </p:cNvPr>
            <p:cNvSpPr/>
            <p:nvPr/>
          </p:nvSpPr>
          <p:spPr>
            <a:xfrm rot="-524900">
              <a:off x="6167107" y="6090546"/>
              <a:ext cx="1177423" cy="9651"/>
            </a:xfrm>
            <a:custGeom>
              <a:avLst/>
              <a:gdLst>
                <a:gd name="connsiteX0" fmla="*/ 0 w 1177423"/>
                <a:gd name="connsiteY0" fmla="*/ 0 h 9651"/>
                <a:gd name="connsiteX1" fmla="*/ 1177423 w 1177423"/>
                <a:gd name="connsiteY1" fmla="*/ 0 h 9651"/>
                <a:gd name="connsiteX2" fmla="*/ 1177423 w 1177423"/>
                <a:gd name="connsiteY2" fmla="*/ 9651 h 9651"/>
                <a:gd name="connsiteX3" fmla="*/ 0 w 1177423"/>
                <a:gd name="connsiteY3" fmla="*/ 9651 h 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7423" h="9651">
                  <a:moveTo>
                    <a:pt x="0" y="0"/>
                  </a:moveTo>
                  <a:lnTo>
                    <a:pt x="1177423" y="0"/>
                  </a:lnTo>
                  <a:lnTo>
                    <a:pt x="1177423" y="9651"/>
                  </a:lnTo>
                  <a:lnTo>
                    <a:pt x="0" y="9651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18" name="그래픽 20" descr="휴대폰 및 계산기와 노트북">
            <a:extLst>
              <a:ext uri="{FF2B5EF4-FFF2-40B4-BE49-F238E27FC236}">
                <a16:creationId xmlns:a16="http://schemas.microsoft.com/office/drawing/2014/main" id="{71A6D706-7C83-92E8-38F4-4BDE108C8DCC}"/>
              </a:ext>
            </a:extLst>
          </p:cNvPr>
          <p:cNvGrpSpPr/>
          <p:nvPr/>
        </p:nvGrpSpPr>
        <p:grpSpPr>
          <a:xfrm>
            <a:off x="1600231" y="3287385"/>
            <a:ext cx="1074024" cy="2075880"/>
            <a:chOff x="2224783" y="3359957"/>
            <a:chExt cx="1074024" cy="2075880"/>
          </a:xfrm>
        </p:grpSpPr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16272B4D-5464-0830-4549-8C335C5C1CE6}"/>
                </a:ext>
              </a:extLst>
            </p:cNvPr>
            <p:cNvSpPr/>
            <p:nvPr/>
          </p:nvSpPr>
          <p:spPr>
            <a:xfrm>
              <a:off x="2224783" y="3359957"/>
              <a:ext cx="1074024" cy="2075880"/>
            </a:xfrm>
            <a:custGeom>
              <a:avLst/>
              <a:gdLst>
                <a:gd name="connsiteX0" fmla="*/ 996037 w 1074024"/>
                <a:gd name="connsiteY0" fmla="*/ 2075880 h 2075880"/>
                <a:gd name="connsiteX1" fmla="*/ 77987 w 1074024"/>
                <a:gd name="connsiteY1" fmla="*/ 2075880 h 2075880"/>
                <a:gd name="connsiteX2" fmla="*/ 0 w 1074024"/>
                <a:gd name="connsiteY2" fmla="*/ 1997893 h 2075880"/>
                <a:gd name="connsiteX3" fmla="*/ 0 w 1074024"/>
                <a:gd name="connsiteY3" fmla="*/ 77987 h 2075880"/>
                <a:gd name="connsiteX4" fmla="*/ 77987 w 1074024"/>
                <a:gd name="connsiteY4" fmla="*/ 0 h 2075880"/>
                <a:gd name="connsiteX5" fmla="*/ 996037 w 1074024"/>
                <a:gd name="connsiteY5" fmla="*/ 0 h 2075880"/>
                <a:gd name="connsiteX6" fmla="*/ 1074024 w 1074024"/>
                <a:gd name="connsiteY6" fmla="*/ 77987 h 2075880"/>
                <a:gd name="connsiteX7" fmla="*/ 1074024 w 1074024"/>
                <a:gd name="connsiteY7" fmla="*/ 1997893 h 2075880"/>
                <a:gd name="connsiteX8" fmla="*/ 996037 w 1074024"/>
                <a:gd name="connsiteY8" fmla="*/ 2075880 h 207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24" h="2075880">
                  <a:moveTo>
                    <a:pt x="996037" y="2075880"/>
                  </a:moveTo>
                  <a:lnTo>
                    <a:pt x="77987" y="2075880"/>
                  </a:lnTo>
                  <a:cubicBezTo>
                    <a:pt x="34916" y="2075880"/>
                    <a:pt x="0" y="2040964"/>
                    <a:pt x="0" y="1997893"/>
                  </a:cubicBezTo>
                  <a:lnTo>
                    <a:pt x="0" y="77987"/>
                  </a:lnTo>
                  <a:cubicBezTo>
                    <a:pt x="0" y="34916"/>
                    <a:pt x="34916" y="0"/>
                    <a:pt x="77987" y="0"/>
                  </a:cubicBezTo>
                  <a:lnTo>
                    <a:pt x="996037" y="0"/>
                  </a:lnTo>
                  <a:cubicBezTo>
                    <a:pt x="1039108" y="0"/>
                    <a:pt x="1074024" y="34916"/>
                    <a:pt x="1074024" y="77987"/>
                  </a:cubicBezTo>
                  <a:lnTo>
                    <a:pt x="1074024" y="1997893"/>
                  </a:lnTo>
                  <a:cubicBezTo>
                    <a:pt x="1074024" y="2040964"/>
                    <a:pt x="1039108" y="2075880"/>
                    <a:pt x="996037" y="2075880"/>
                  </a:cubicBez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grpSp>
          <p:nvGrpSpPr>
            <p:cNvPr id="20" name="그래픽 20" descr="휴대폰 및 계산기와 노트북">
              <a:extLst>
                <a:ext uri="{FF2B5EF4-FFF2-40B4-BE49-F238E27FC236}">
                  <a16:creationId xmlns:a16="http://schemas.microsoft.com/office/drawing/2014/main" id="{DE36FBD6-1A5F-B4F1-AD4E-C488E47803D0}"/>
                </a:ext>
              </a:extLst>
            </p:cNvPr>
            <p:cNvGrpSpPr/>
            <p:nvPr/>
          </p:nvGrpSpPr>
          <p:grpSpPr>
            <a:xfrm>
              <a:off x="2348234" y="4106070"/>
              <a:ext cx="840535" cy="1112694"/>
              <a:chOff x="2348234" y="4106070"/>
              <a:chExt cx="840535" cy="1112694"/>
            </a:xfrm>
          </p:grpSpPr>
          <p:grpSp>
            <p:nvGrpSpPr>
              <p:cNvPr id="23" name="그래픽 20" descr="휴대폰 및 계산기와 노트북">
                <a:extLst>
                  <a:ext uri="{FF2B5EF4-FFF2-40B4-BE49-F238E27FC236}">
                    <a16:creationId xmlns:a16="http://schemas.microsoft.com/office/drawing/2014/main" id="{4B883E89-1F42-E996-F30B-E568EB83526F}"/>
                  </a:ext>
                </a:extLst>
              </p:cNvPr>
              <p:cNvGrpSpPr/>
              <p:nvPr/>
            </p:nvGrpSpPr>
            <p:grpSpPr>
              <a:xfrm>
                <a:off x="2348234" y="4106070"/>
                <a:ext cx="840535" cy="402906"/>
                <a:chOff x="2348234" y="4106070"/>
                <a:chExt cx="840535" cy="402906"/>
              </a:xfrm>
            </p:grpSpPr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12B2243-3F28-4517-8187-F86E6161D806}"/>
                    </a:ext>
                  </a:extLst>
                </p:cNvPr>
                <p:cNvSpPr/>
                <p:nvPr/>
              </p:nvSpPr>
              <p:spPr>
                <a:xfrm>
                  <a:off x="2348234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431081F8-FABB-DAE9-759E-AD2F3AF84E43}"/>
                    </a:ext>
                  </a:extLst>
                </p:cNvPr>
                <p:cNvSpPr/>
                <p:nvPr/>
              </p:nvSpPr>
              <p:spPr>
                <a:xfrm>
                  <a:off x="2530352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6B57659-8F16-35D2-7A43-BD336C279388}"/>
                    </a:ext>
                  </a:extLst>
                </p:cNvPr>
                <p:cNvSpPr/>
                <p:nvPr/>
              </p:nvSpPr>
              <p:spPr>
                <a:xfrm>
                  <a:off x="2356187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F7F3B696-96C6-A8DC-A04A-612692DF2650}"/>
                    </a:ext>
                  </a:extLst>
                </p:cNvPr>
                <p:cNvSpPr/>
                <p:nvPr/>
              </p:nvSpPr>
              <p:spPr>
                <a:xfrm>
                  <a:off x="2538304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1B79B2E6-76E2-5764-F7C5-DFD2D53C4972}"/>
                    </a:ext>
                  </a:extLst>
                </p:cNvPr>
                <p:cNvSpPr/>
                <p:nvPr/>
              </p:nvSpPr>
              <p:spPr>
                <a:xfrm>
                  <a:off x="2712470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AEADD22F-9020-F70A-3988-428ED5745E17}"/>
                    </a:ext>
                  </a:extLst>
                </p:cNvPr>
                <p:cNvSpPr/>
                <p:nvPr/>
              </p:nvSpPr>
              <p:spPr>
                <a:xfrm>
                  <a:off x="2894588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93465763-9DDC-A268-C51E-C6BF36390662}"/>
                    </a:ext>
                  </a:extLst>
                </p:cNvPr>
                <p:cNvSpPr/>
                <p:nvPr/>
              </p:nvSpPr>
              <p:spPr>
                <a:xfrm>
                  <a:off x="3076706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" name="그래픽 20" descr="휴대폰 및 계산기와 노트북">
                <a:extLst>
                  <a:ext uri="{FF2B5EF4-FFF2-40B4-BE49-F238E27FC236}">
                    <a16:creationId xmlns:a16="http://schemas.microsoft.com/office/drawing/2014/main" id="{A0F9F5AB-314B-FDA0-B1C7-6549D5BDF3B5}"/>
                  </a:ext>
                </a:extLst>
              </p:cNvPr>
              <p:cNvGrpSpPr/>
              <p:nvPr/>
            </p:nvGrpSpPr>
            <p:grpSpPr>
              <a:xfrm>
                <a:off x="2348234" y="4574360"/>
                <a:ext cx="840535" cy="112063"/>
                <a:chOff x="2348234" y="4574360"/>
                <a:chExt cx="840535" cy="112063"/>
              </a:xfrm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D29D9B1B-D790-AAEA-D055-8374E8F3420E}"/>
                    </a:ext>
                  </a:extLst>
                </p:cNvPr>
                <p:cNvSpPr/>
                <p:nvPr/>
              </p:nvSpPr>
              <p:spPr>
                <a:xfrm>
                  <a:off x="2348234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8AD99B9A-A42C-A9F3-0BDE-2102AC722898}"/>
                    </a:ext>
                  </a:extLst>
                </p:cNvPr>
                <p:cNvSpPr/>
                <p:nvPr/>
              </p:nvSpPr>
              <p:spPr>
                <a:xfrm>
                  <a:off x="2530352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B8835A53-41FA-9727-2EB0-3594E5924F72}"/>
                    </a:ext>
                  </a:extLst>
                </p:cNvPr>
                <p:cNvSpPr/>
                <p:nvPr/>
              </p:nvSpPr>
              <p:spPr>
                <a:xfrm>
                  <a:off x="2712470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0C3F97E9-37A1-2F6F-BE72-B2EBBC7CCACF}"/>
                    </a:ext>
                  </a:extLst>
                </p:cNvPr>
                <p:cNvSpPr/>
                <p:nvPr/>
              </p:nvSpPr>
              <p:spPr>
                <a:xfrm>
                  <a:off x="2894588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D7BF23FF-2C61-089F-B26D-6F67983B6870}"/>
                    </a:ext>
                  </a:extLst>
                </p:cNvPr>
                <p:cNvSpPr/>
                <p:nvPr/>
              </p:nvSpPr>
              <p:spPr>
                <a:xfrm>
                  <a:off x="3076706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5" name="그래픽 20" descr="휴대폰 및 계산기와 노트북">
                <a:extLst>
                  <a:ext uri="{FF2B5EF4-FFF2-40B4-BE49-F238E27FC236}">
                    <a16:creationId xmlns:a16="http://schemas.microsoft.com/office/drawing/2014/main" id="{D8671BDA-52EF-41A4-4207-67F5CE7AE9C5}"/>
                  </a:ext>
                </a:extLst>
              </p:cNvPr>
              <p:cNvGrpSpPr/>
              <p:nvPr/>
            </p:nvGrpSpPr>
            <p:grpSpPr>
              <a:xfrm>
                <a:off x="2348234" y="4751807"/>
                <a:ext cx="840535" cy="112063"/>
                <a:chOff x="2348234" y="4751807"/>
                <a:chExt cx="840535" cy="112063"/>
              </a:xfrm>
            </p:grpSpPr>
            <p:sp>
              <p:nvSpPr>
                <p:cNvPr id="38" name="자유형: 도형 37">
                  <a:extLst>
                    <a:ext uri="{FF2B5EF4-FFF2-40B4-BE49-F238E27FC236}">
                      <a16:creationId xmlns:a16="http://schemas.microsoft.com/office/drawing/2014/main" id="{06247A2F-0070-E537-D490-69647A01F7A8}"/>
                    </a:ext>
                  </a:extLst>
                </p:cNvPr>
                <p:cNvSpPr/>
                <p:nvPr/>
              </p:nvSpPr>
              <p:spPr>
                <a:xfrm>
                  <a:off x="2348234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9" name="자유형: 도형 38">
                  <a:extLst>
                    <a:ext uri="{FF2B5EF4-FFF2-40B4-BE49-F238E27FC236}">
                      <a16:creationId xmlns:a16="http://schemas.microsoft.com/office/drawing/2014/main" id="{933D975E-6205-84F6-DB61-6254A18F78AE}"/>
                    </a:ext>
                  </a:extLst>
                </p:cNvPr>
                <p:cNvSpPr/>
                <p:nvPr/>
              </p:nvSpPr>
              <p:spPr>
                <a:xfrm>
                  <a:off x="2530352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0" name="자유형: 도형 39">
                  <a:extLst>
                    <a:ext uri="{FF2B5EF4-FFF2-40B4-BE49-F238E27FC236}">
                      <a16:creationId xmlns:a16="http://schemas.microsoft.com/office/drawing/2014/main" id="{021CD345-5888-B16B-E3E7-F206FE24606B}"/>
                    </a:ext>
                  </a:extLst>
                </p:cNvPr>
                <p:cNvSpPr/>
                <p:nvPr/>
              </p:nvSpPr>
              <p:spPr>
                <a:xfrm>
                  <a:off x="2712470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642164C0-6910-3BBA-47C5-96BA22D77DF0}"/>
                    </a:ext>
                  </a:extLst>
                </p:cNvPr>
                <p:cNvSpPr/>
                <p:nvPr/>
              </p:nvSpPr>
              <p:spPr>
                <a:xfrm>
                  <a:off x="2894588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2" name="자유형: 도형 41">
                  <a:extLst>
                    <a:ext uri="{FF2B5EF4-FFF2-40B4-BE49-F238E27FC236}">
                      <a16:creationId xmlns:a16="http://schemas.microsoft.com/office/drawing/2014/main" id="{CD3B092F-60E1-BE6B-C8A5-C369690A5C37}"/>
                    </a:ext>
                  </a:extLst>
                </p:cNvPr>
                <p:cNvSpPr/>
                <p:nvPr/>
              </p:nvSpPr>
              <p:spPr>
                <a:xfrm>
                  <a:off x="3076706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6" name="그래픽 20" descr="휴대폰 및 계산기와 노트북">
                <a:extLst>
                  <a:ext uri="{FF2B5EF4-FFF2-40B4-BE49-F238E27FC236}">
                    <a16:creationId xmlns:a16="http://schemas.microsoft.com/office/drawing/2014/main" id="{1601E822-2AF6-C9AB-B891-C42F1333EE1F}"/>
                  </a:ext>
                </a:extLst>
              </p:cNvPr>
              <p:cNvGrpSpPr/>
              <p:nvPr/>
            </p:nvGrpSpPr>
            <p:grpSpPr>
              <a:xfrm>
                <a:off x="2348234" y="4929254"/>
                <a:ext cx="840535" cy="112063"/>
                <a:chOff x="2348234" y="4929254"/>
                <a:chExt cx="840535" cy="112063"/>
              </a:xfrm>
            </p:grpSpPr>
            <p:sp>
              <p:nvSpPr>
                <p:cNvPr id="33" name="자유형: 도형 32">
                  <a:extLst>
                    <a:ext uri="{FF2B5EF4-FFF2-40B4-BE49-F238E27FC236}">
                      <a16:creationId xmlns:a16="http://schemas.microsoft.com/office/drawing/2014/main" id="{7925F2AD-ABDB-6B93-73B5-9A03850AF7B6}"/>
                    </a:ext>
                  </a:extLst>
                </p:cNvPr>
                <p:cNvSpPr/>
                <p:nvPr/>
              </p:nvSpPr>
              <p:spPr>
                <a:xfrm>
                  <a:off x="2348234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" name="자유형: 도형 33">
                  <a:extLst>
                    <a:ext uri="{FF2B5EF4-FFF2-40B4-BE49-F238E27FC236}">
                      <a16:creationId xmlns:a16="http://schemas.microsoft.com/office/drawing/2014/main" id="{4BF5DD5F-3E33-71C0-0C1C-F110228B68F8}"/>
                    </a:ext>
                  </a:extLst>
                </p:cNvPr>
                <p:cNvSpPr/>
                <p:nvPr/>
              </p:nvSpPr>
              <p:spPr>
                <a:xfrm>
                  <a:off x="2530352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91BB053E-3CC7-26A0-A899-362433F8906B}"/>
                    </a:ext>
                  </a:extLst>
                </p:cNvPr>
                <p:cNvSpPr/>
                <p:nvPr/>
              </p:nvSpPr>
              <p:spPr>
                <a:xfrm>
                  <a:off x="2712470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" name="자유형: 도형 35">
                  <a:extLst>
                    <a:ext uri="{FF2B5EF4-FFF2-40B4-BE49-F238E27FC236}">
                      <a16:creationId xmlns:a16="http://schemas.microsoft.com/office/drawing/2014/main" id="{049D937A-F35E-799F-DF05-2AD6D7F178EC}"/>
                    </a:ext>
                  </a:extLst>
                </p:cNvPr>
                <p:cNvSpPr/>
                <p:nvPr/>
              </p:nvSpPr>
              <p:spPr>
                <a:xfrm>
                  <a:off x="2894588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" name="자유형: 도형 36">
                  <a:extLst>
                    <a:ext uri="{FF2B5EF4-FFF2-40B4-BE49-F238E27FC236}">
                      <a16:creationId xmlns:a16="http://schemas.microsoft.com/office/drawing/2014/main" id="{EA8251F0-4C06-849B-76F2-80A733749B5F}"/>
                    </a:ext>
                  </a:extLst>
                </p:cNvPr>
                <p:cNvSpPr/>
                <p:nvPr/>
              </p:nvSpPr>
              <p:spPr>
                <a:xfrm>
                  <a:off x="3076706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7" name="그래픽 20" descr="휴대폰 및 계산기와 노트북">
                <a:extLst>
                  <a:ext uri="{FF2B5EF4-FFF2-40B4-BE49-F238E27FC236}">
                    <a16:creationId xmlns:a16="http://schemas.microsoft.com/office/drawing/2014/main" id="{4922E678-D52B-FB6A-D5E4-8899395BB33D}"/>
                  </a:ext>
                </a:extLst>
              </p:cNvPr>
              <p:cNvGrpSpPr/>
              <p:nvPr/>
            </p:nvGrpSpPr>
            <p:grpSpPr>
              <a:xfrm>
                <a:off x="2348234" y="5106701"/>
                <a:ext cx="840535" cy="112063"/>
                <a:chOff x="2348234" y="5106701"/>
                <a:chExt cx="840535" cy="112063"/>
              </a:xfrm>
            </p:grpSpPr>
            <p:sp>
              <p:nvSpPr>
                <p:cNvPr id="28" name="자유형: 도형 27">
                  <a:extLst>
                    <a:ext uri="{FF2B5EF4-FFF2-40B4-BE49-F238E27FC236}">
                      <a16:creationId xmlns:a16="http://schemas.microsoft.com/office/drawing/2014/main" id="{883B88A3-68B1-68B0-8D9D-708D01A4E134}"/>
                    </a:ext>
                  </a:extLst>
                </p:cNvPr>
                <p:cNvSpPr/>
                <p:nvPr/>
              </p:nvSpPr>
              <p:spPr>
                <a:xfrm>
                  <a:off x="2348234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" name="자유형: 도형 28">
                  <a:extLst>
                    <a:ext uri="{FF2B5EF4-FFF2-40B4-BE49-F238E27FC236}">
                      <a16:creationId xmlns:a16="http://schemas.microsoft.com/office/drawing/2014/main" id="{1539134F-90BF-001A-44CD-3D60620E3096}"/>
                    </a:ext>
                  </a:extLst>
                </p:cNvPr>
                <p:cNvSpPr/>
                <p:nvPr/>
              </p:nvSpPr>
              <p:spPr>
                <a:xfrm>
                  <a:off x="2530352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" name="자유형: 도형 29">
                  <a:extLst>
                    <a:ext uri="{FF2B5EF4-FFF2-40B4-BE49-F238E27FC236}">
                      <a16:creationId xmlns:a16="http://schemas.microsoft.com/office/drawing/2014/main" id="{C0ECBB16-4AB4-86A1-A884-32624CB23384}"/>
                    </a:ext>
                  </a:extLst>
                </p:cNvPr>
                <p:cNvSpPr/>
                <p:nvPr/>
              </p:nvSpPr>
              <p:spPr>
                <a:xfrm>
                  <a:off x="2712470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504C5483-880B-519F-503C-F51F877B975A}"/>
                    </a:ext>
                  </a:extLst>
                </p:cNvPr>
                <p:cNvSpPr/>
                <p:nvPr/>
              </p:nvSpPr>
              <p:spPr>
                <a:xfrm>
                  <a:off x="2894588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0071B6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148D5394-6A5A-204E-AB3A-2DDA07A6CE1C}"/>
                    </a:ext>
                  </a:extLst>
                </p:cNvPr>
                <p:cNvSpPr/>
                <p:nvPr/>
              </p:nvSpPr>
              <p:spPr>
                <a:xfrm>
                  <a:off x="3076706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981F5577-F29B-24D8-69E0-754294959600}"/>
                </a:ext>
              </a:extLst>
            </p:cNvPr>
            <p:cNvSpPr/>
            <p:nvPr/>
          </p:nvSpPr>
          <p:spPr>
            <a:xfrm>
              <a:off x="2300316" y="3651466"/>
              <a:ext cx="896576" cy="322728"/>
            </a:xfrm>
            <a:custGeom>
              <a:avLst/>
              <a:gdLst>
                <a:gd name="connsiteX0" fmla="*/ 0 w 896576"/>
                <a:gd name="connsiteY0" fmla="*/ 0 h 322728"/>
                <a:gd name="connsiteX1" fmla="*/ 896577 w 896576"/>
                <a:gd name="connsiteY1" fmla="*/ 0 h 322728"/>
                <a:gd name="connsiteX2" fmla="*/ 896577 w 896576"/>
                <a:gd name="connsiteY2" fmla="*/ 322728 h 322728"/>
                <a:gd name="connsiteX3" fmla="*/ 0 w 896576"/>
                <a:gd name="connsiteY3" fmla="*/ 322728 h 32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576" h="322728">
                  <a:moveTo>
                    <a:pt x="0" y="0"/>
                  </a:moveTo>
                  <a:lnTo>
                    <a:pt x="896577" y="0"/>
                  </a:lnTo>
                  <a:lnTo>
                    <a:pt x="896577" y="322728"/>
                  </a:lnTo>
                  <a:lnTo>
                    <a:pt x="0" y="322728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17EC8D71-6525-91B4-14AC-EC9624FFCEB5}"/>
                </a:ext>
              </a:extLst>
            </p:cNvPr>
            <p:cNvSpPr/>
            <p:nvPr/>
          </p:nvSpPr>
          <p:spPr>
            <a:xfrm>
              <a:off x="2315383" y="3516067"/>
              <a:ext cx="227842" cy="46410"/>
            </a:xfrm>
            <a:custGeom>
              <a:avLst/>
              <a:gdLst>
                <a:gd name="connsiteX0" fmla="*/ 0 w 227842"/>
                <a:gd name="connsiteY0" fmla="*/ 0 h 46410"/>
                <a:gd name="connsiteX1" fmla="*/ 227843 w 227842"/>
                <a:gd name="connsiteY1" fmla="*/ 0 h 46410"/>
                <a:gd name="connsiteX2" fmla="*/ 227843 w 227842"/>
                <a:gd name="connsiteY2" fmla="*/ 46410 h 46410"/>
                <a:gd name="connsiteX3" fmla="*/ 0 w 227842"/>
                <a:gd name="connsiteY3" fmla="*/ 46410 h 4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42" h="46410">
                  <a:moveTo>
                    <a:pt x="0" y="0"/>
                  </a:moveTo>
                  <a:lnTo>
                    <a:pt x="227843" y="0"/>
                  </a:lnTo>
                  <a:lnTo>
                    <a:pt x="227843" y="46410"/>
                  </a:lnTo>
                  <a:lnTo>
                    <a:pt x="0" y="46410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grpSp>
        <p:nvGrpSpPr>
          <p:cNvPr id="55" name="그래픽 20" descr="휴대폰 및 계산기와 노트북">
            <a:extLst>
              <a:ext uri="{FF2B5EF4-FFF2-40B4-BE49-F238E27FC236}">
                <a16:creationId xmlns:a16="http://schemas.microsoft.com/office/drawing/2014/main" id="{6E2C7234-CC65-98C6-9F12-E1FD798452E7}"/>
              </a:ext>
            </a:extLst>
          </p:cNvPr>
          <p:cNvGrpSpPr/>
          <p:nvPr/>
        </p:nvGrpSpPr>
        <p:grpSpPr>
          <a:xfrm>
            <a:off x="8825532" y="4060424"/>
            <a:ext cx="1074033" cy="2085530"/>
            <a:chOff x="8172390" y="4132996"/>
            <a:chExt cx="1074033" cy="2085530"/>
          </a:xfrm>
        </p:grpSpPr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F001F194-A0AD-816D-4586-9ADFEB7A536C}"/>
                </a:ext>
              </a:extLst>
            </p:cNvPr>
            <p:cNvSpPr/>
            <p:nvPr/>
          </p:nvSpPr>
          <p:spPr>
            <a:xfrm>
              <a:off x="8172390" y="4132996"/>
              <a:ext cx="1074033" cy="2085530"/>
            </a:xfrm>
            <a:custGeom>
              <a:avLst/>
              <a:gdLst>
                <a:gd name="connsiteX0" fmla="*/ 1074033 w 1074033"/>
                <a:gd name="connsiteY0" fmla="*/ 96410 h 2085530"/>
                <a:gd name="connsiteX1" fmla="*/ 977623 w 1074033"/>
                <a:gd name="connsiteY1" fmla="*/ 0 h 2085530"/>
                <a:gd name="connsiteX2" fmla="*/ 96410 w 1074033"/>
                <a:gd name="connsiteY2" fmla="*/ 0 h 2085530"/>
                <a:gd name="connsiteX3" fmla="*/ 0 w 1074033"/>
                <a:gd name="connsiteY3" fmla="*/ 96410 h 2085530"/>
                <a:gd name="connsiteX4" fmla="*/ 0 w 1074033"/>
                <a:gd name="connsiteY4" fmla="*/ 1989121 h 2085530"/>
                <a:gd name="connsiteX5" fmla="*/ 96410 w 1074033"/>
                <a:gd name="connsiteY5" fmla="*/ 2085531 h 2085530"/>
                <a:gd name="connsiteX6" fmla="*/ 977623 w 1074033"/>
                <a:gd name="connsiteY6" fmla="*/ 2085531 h 2085530"/>
                <a:gd name="connsiteX7" fmla="*/ 1074033 w 1074033"/>
                <a:gd name="connsiteY7" fmla="*/ 1989121 h 2085530"/>
                <a:gd name="connsiteX8" fmla="*/ 1074033 w 1074033"/>
                <a:gd name="connsiteY8" fmla="*/ 96410 h 208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33" h="2085530">
                  <a:moveTo>
                    <a:pt x="1074033" y="96410"/>
                  </a:moveTo>
                  <a:cubicBezTo>
                    <a:pt x="1074033" y="43168"/>
                    <a:pt x="1030866" y="0"/>
                    <a:pt x="977623" y="0"/>
                  </a:cubicBezTo>
                  <a:lnTo>
                    <a:pt x="96410" y="0"/>
                  </a:lnTo>
                  <a:cubicBezTo>
                    <a:pt x="43167" y="0"/>
                    <a:pt x="0" y="43168"/>
                    <a:pt x="0" y="96410"/>
                  </a:cubicBezTo>
                  <a:lnTo>
                    <a:pt x="0" y="1989121"/>
                  </a:lnTo>
                  <a:cubicBezTo>
                    <a:pt x="0" y="2042364"/>
                    <a:pt x="43167" y="2085531"/>
                    <a:pt x="96410" y="2085531"/>
                  </a:cubicBezTo>
                  <a:lnTo>
                    <a:pt x="977623" y="2085531"/>
                  </a:lnTo>
                  <a:cubicBezTo>
                    <a:pt x="1030866" y="2085531"/>
                    <a:pt x="1074033" y="2042364"/>
                    <a:pt x="1074033" y="1989121"/>
                  </a:cubicBezTo>
                  <a:lnTo>
                    <a:pt x="1074033" y="96410"/>
                  </a:ln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9378714A-FE25-37F9-368E-681E5535AD10}"/>
                </a:ext>
              </a:extLst>
            </p:cNvPr>
            <p:cNvSpPr/>
            <p:nvPr/>
          </p:nvSpPr>
          <p:spPr>
            <a:xfrm>
              <a:off x="8226096" y="4239153"/>
              <a:ext cx="966631" cy="1855912"/>
            </a:xfrm>
            <a:custGeom>
              <a:avLst/>
              <a:gdLst>
                <a:gd name="connsiteX0" fmla="*/ 0 w 966631"/>
                <a:gd name="connsiteY0" fmla="*/ 0 h 1855912"/>
                <a:gd name="connsiteX1" fmla="*/ 966631 w 966631"/>
                <a:gd name="connsiteY1" fmla="*/ 0 h 1855912"/>
                <a:gd name="connsiteX2" fmla="*/ 966631 w 966631"/>
                <a:gd name="connsiteY2" fmla="*/ 1855913 h 1855912"/>
                <a:gd name="connsiteX3" fmla="*/ 0 w 966631"/>
                <a:gd name="connsiteY3" fmla="*/ 1855913 h 1855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631" h="1855912">
                  <a:moveTo>
                    <a:pt x="0" y="0"/>
                  </a:moveTo>
                  <a:lnTo>
                    <a:pt x="966631" y="0"/>
                  </a:lnTo>
                  <a:lnTo>
                    <a:pt x="966631" y="1855913"/>
                  </a:lnTo>
                  <a:lnTo>
                    <a:pt x="0" y="1855913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E42C7951-3D88-37C5-E7BB-342522D39FB5}"/>
                </a:ext>
              </a:extLst>
            </p:cNvPr>
            <p:cNvSpPr/>
            <p:nvPr/>
          </p:nvSpPr>
          <p:spPr>
            <a:xfrm>
              <a:off x="8226095" y="4520162"/>
              <a:ext cx="966631" cy="1574913"/>
            </a:xfrm>
            <a:custGeom>
              <a:avLst/>
              <a:gdLst>
                <a:gd name="connsiteX0" fmla="*/ 0 w 966631"/>
                <a:gd name="connsiteY0" fmla="*/ 966632 h 1574913"/>
                <a:gd name="connsiteX1" fmla="*/ 0 w 966631"/>
                <a:gd name="connsiteY1" fmla="*/ 1303517 h 1574913"/>
                <a:gd name="connsiteX2" fmla="*/ 0 w 966631"/>
                <a:gd name="connsiteY2" fmla="*/ 1574914 h 1574913"/>
                <a:gd name="connsiteX3" fmla="*/ 966632 w 966631"/>
                <a:gd name="connsiteY3" fmla="*/ 1574914 h 1574913"/>
                <a:gd name="connsiteX4" fmla="*/ 966632 w 966631"/>
                <a:gd name="connsiteY4" fmla="*/ 0 h 157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631" h="1574913">
                  <a:moveTo>
                    <a:pt x="0" y="966632"/>
                  </a:moveTo>
                  <a:lnTo>
                    <a:pt x="0" y="1303517"/>
                  </a:lnTo>
                  <a:lnTo>
                    <a:pt x="0" y="1574914"/>
                  </a:lnTo>
                  <a:lnTo>
                    <a:pt x="966632" y="1574914"/>
                  </a:lnTo>
                  <a:lnTo>
                    <a:pt x="966632" y="0"/>
                  </a:lnTo>
                  <a:close/>
                </a:path>
              </a:pathLst>
            </a:custGeom>
            <a:solidFill>
              <a:srgbClr val="0071B6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39CC7030-4F3A-0DFF-6A8E-79A16EF145A7}"/>
                </a:ext>
              </a:extLst>
            </p:cNvPr>
            <p:cNvSpPr/>
            <p:nvPr/>
          </p:nvSpPr>
          <p:spPr>
            <a:xfrm>
              <a:off x="8423317" y="5339331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312FF510-0076-868B-EEA5-EA72C80DA7FC}"/>
                </a:ext>
              </a:extLst>
            </p:cNvPr>
            <p:cNvSpPr/>
            <p:nvPr/>
          </p:nvSpPr>
          <p:spPr>
            <a:xfrm>
              <a:off x="8423317" y="5474440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61" name="자유형: 도형 60">
            <a:extLst>
              <a:ext uri="{FF2B5EF4-FFF2-40B4-BE49-F238E27FC236}">
                <a16:creationId xmlns:a16="http://schemas.microsoft.com/office/drawing/2014/main" id="{9D160191-25C3-2623-A80C-FC292528BEF3}"/>
              </a:ext>
            </a:extLst>
          </p:cNvPr>
          <p:cNvSpPr/>
          <p:nvPr/>
        </p:nvSpPr>
        <p:spPr>
          <a:xfrm>
            <a:off x="8476611" y="2940945"/>
            <a:ext cx="117313" cy="270218"/>
          </a:xfrm>
          <a:custGeom>
            <a:avLst/>
            <a:gdLst>
              <a:gd name="connsiteX0" fmla="*/ 0 w 117313"/>
              <a:gd name="connsiteY0" fmla="*/ 0 h 270218"/>
              <a:gd name="connsiteX1" fmla="*/ 117314 w 117313"/>
              <a:gd name="connsiteY1" fmla="*/ 0 h 270218"/>
              <a:gd name="connsiteX2" fmla="*/ 117314 w 117313"/>
              <a:gd name="connsiteY2" fmla="*/ 270219 h 270218"/>
              <a:gd name="connsiteX3" fmla="*/ 0 w 117313"/>
              <a:gd name="connsiteY3" fmla="*/ 270219 h 270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13" h="270218">
                <a:moveTo>
                  <a:pt x="0" y="0"/>
                </a:moveTo>
                <a:lnTo>
                  <a:pt x="117314" y="0"/>
                </a:lnTo>
                <a:lnTo>
                  <a:pt x="117314" y="270219"/>
                </a:lnTo>
                <a:lnTo>
                  <a:pt x="0" y="270219"/>
                </a:ln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2" name="자유형: 도형 61">
            <a:extLst>
              <a:ext uri="{FF2B5EF4-FFF2-40B4-BE49-F238E27FC236}">
                <a16:creationId xmlns:a16="http://schemas.microsoft.com/office/drawing/2014/main" id="{C82144C8-B80B-59E9-CDBA-971527D1FB91}"/>
              </a:ext>
            </a:extLst>
          </p:cNvPr>
          <p:cNvSpPr/>
          <p:nvPr/>
        </p:nvSpPr>
        <p:spPr>
          <a:xfrm>
            <a:off x="4412373" y="2468062"/>
            <a:ext cx="4111188" cy="2895203"/>
          </a:xfrm>
          <a:custGeom>
            <a:avLst/>
            <a:gdLst>
              <a:gd name="connsiteX0" fmla="*/ 3995381 w 4111188"/>
              <a:gd name="connsiteY0" fmla="*/ 2895204 h 2895203"/>
              <a:gd name="connsiteX1" fmla="*/ 115808 w 4111188"/>
              <a:gd name="connsiteY1" fmla="*/ 2895204 h 2895203"/>
              <a:gd name="connsiteX2" fmla="*/ 0 w 4111188"/>
              <a:gd name="connsiteY2" fmla="*/ 2779395 h 2895203"/>
              <a:gd name="connsiteX3" fmla="*/ 0 w 4111188"/>
              <a:gd name="connsiteY3" fmla="*/ 115808 h 2895203"/>
              <a:gd name="connsiteX4" fmla="*/ 115808 w 4111188"/>
              <a:gd name="connsiteY4" fmla="*/ 0 h 2895203"/>
              <a:gd name="connsiteX5" fmla="*/ 3995381 w 4111188"/>
              <a:gd name="connsiteY5" fmla="*/ 0 h 2895203"/>
              <a:gd name="connsiteX6" fmla="*/ 4111189 w 4111188"/>
              <a:gd name="connsiteY6" fmla="*/ 115808 h 2895203"/>
              <a:gd name="connsiteX7" fmla="*/ 4111189 w 4111188"/>
              <a:gd name="connsiteY7" fmla="*/ 2779395 h 2895203"/>
              <a:gd name="connsiteX8" fmla="*/ 3995381 w 4111188"/>
              <a:gd name="connsiteY8" fmla="*/ 2895204 h 2895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1188" h="2895203">
                <a:moveTo>
                  <a:pt x="3995381" y="2895204"/>
                </a:moveTo>
                <a:lnTo>
                  <a:pt x="115808" y="2895204"/>
                </a:lnTo>
                <a:cubicBezTo>
                  <a:pt x="51853" y="2895204"/>
                  <a:pt x="0" y="2843351"/>
                  <a:pt x="0" y="2779395"/>
                </a:cubicBezTo>
                <a:lnTo>
                  <a:pt x="0" y="115808"/>
                </a:lnTo>
                <a:cubicBezTo>
                  <a:pt x="0" y="51853"/>
                  <a:pt x="51853" y="0"/>
                  <a:pt x="115808" y="0"/>
                </a:cubicBezTo>
                <a:lnTo>
                  <a:pt x="3995381" y="0"/>
                </a:lnTo>
                <a:cubicBezTo>
                  <a:pt x="4059336" y="0"/>
                  <a:pt x="4111189" y="51853"/>
                  <a:pt x="4111189" y="115808"/>
                </a:cubicBezTo>
                <a:lnTo>
                  <a:pt x="4111189" y="2779395"/>
                </a:lnTo>
                <a:cubicBezTo>
                  <a:pt x="4111189" y="2843360"/>
                  <a:pt x="4059345" y="2895204"/>
                  <a:pt x="3995381" y="2895204"/>
                </a:cubicBez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3" name="자유형: 도형 62">
            <a:extLst>
              <a:ext uri="{FF2B5EF4-FFF2-40B4-BE49-F238E27FC236}">
                <a16:creationId xmlns:a16="http://schemas.microsoft.com/office/drawing/2014/main" id="{5590D85A-17FB-CF74-6DEF-4A20DFB28E39}"/>
              </a:ext>
            </a:extLst>
          </p:cNvPr>
          <p:cNvSpPr/>
          <p:nvPr/>
        </p:nvSpPr>
        <p:spPr>
          <a:xfrm>
            <a:off x="5020366" y="2429459"/>
            <a:ext cx="2904854" cy="279869"/>
          </a:xfrm>
          <a:custGeom>
            <a:avLst/>
            <a:gdLst>
              <a:gd name="connsiteX0" fmla="*/ 0 w 2904854"/>
              <a:gd name="connsiteY0" fmla="*/ 0 h 279869"/>
              <a:gd name="connsiteX1" fmla="*/ 2904854 w 2904854"/>
              <a:gd name="connsiteY1" fmla="*/ 0 h 279869"/>
              <a:gd name="connsiteX2" fmla="*/ 2904854 w 2904854"/>
              <a:gd name="connsiteY2" fmla="*/ 279870 h 279869"/>
              <a:gd name="connsiteX3" fmla="*/ 0 w 2904854"/>
              <a:gd name="connsiteY3" fmla="*/ 279870 h 27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854" h="279869">
                <a:moveTo>
                  <a:pt x="0" y="0"/>
                </a:moveTo>
                <a:lnTo>
                  <a:pt x="2904854" y="0"/>
                </a:lnTo>
                <a:lnTo>
                  <a:pt x="2904854" y="279870"/>
                </a:lnTo>
                <a:lnTo>
                  <a:pt x="0" y="279870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4" name="자유형: 도형 63">
            <a:extLst>
              <a:ext uri="{FF2B5EF4-FFF2-40B4-BE49-F238E27FC236}">
                <a16:creationId xmlns:a16="http://schemas.microsoft.com/office/drawing/2014/main" id="{3121F089-544F-D75B-C4CA-5BD8B48024E9}"/>
              </a:ext>
            </a:extLst>
          </p:cNvPr>
          <p:cNvSpPr/>
          <p:nvPr/>
        </p:nvSpPr>
        <p:spPr>
          <a:xfrm>
            <a:off x="5778928" y="4417499"/>
            <a:ext cx="1375462" cy="810656"/>
          </a:xfrm>
          <a:custGeom>
            <a:avLst/>
            <a:gdLst>
              <a:gd name="connsiteX0" fmla="*/ 1315812 w 1375462"/>
              <a:gd name="connsiteY0" fmla="*/ 810657 h 810656"/>
              <a:gd name="connsiteX1" fmla="*/ 59651 w 1375462"/>
              <a:gd name="connsiteY1" fmla="*/ 810657 h 810656"/>
              <a:gd name="connsiteX2" fmla="*/ 0 w 1375462"/>
              <a:gd name="connsiteY2" fmla="*/ 751006 h 810656"/>
              <a:gd name="connsiteX3" fmla="*/ 0 w 1375462"/>
              <a:gd name="connsiteY3" fmla="*/ 59651 h 810656"/>
              <a:gd name="connsiteX4" fmla="*/ 59651 w 1375462"/>
              <a:gd name="connsiteY4" fmla="*/ 0 h 810656"/>
              <a:gd name="connsiteX5" fmla="*/ 1315812 w 1375462"/>
              <a:gd name="connsiteY5" fmla="*/ 0 h 810656"/>
              <a:gd name="connsiteX6" fmla="*/ 1375463 w 1375462"/>
              <a:gd name="connsiteY6" fmla="*/ 59651 h 810656"/>
              <a:gd name="connsiteX7" fmla="*/ 1375463 w 1375462"/>
              <a:gd name="connsiteY7" fmla="*/ 751006 h 810656"/>
              <a:gd name="connsiteX8" fmla="*/ 1315812 w 1375462"/>
              <a:gd name="connsiteY8" fmla="*/ 810657 h 8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5462" h="810656">
                <a:moveTo>
                  <a:pt x="1315812" y="810657"/>
                </a:moveTo>
                <a:lnTo>
                  <a:pt x="59651" y="810657"/>
                </a:lnTo>
                <a:cubicBezTo>
                  <a:pt x="26703" y="810657"/>
                  <a:pt x="0" y="783953"/>
                  <a:pt x="0" y="751006"/>
                </a:cubicBezTo>
                <a:lnTo>
                  <a:pt x="0" y="59651"/>
                </a:lnTo>
                <a:cubicBezTo>
                  <a:pt x="0" y="26704"/>
                  <a:pt x="26703" y="0"/>
                  <a:pt x="59651" y="0"/>
                </a:cubicBezTo>
                <a:lnTo>
                  <a:pt x="1315812" y="0"/>
                </a:lnTo>
                <a:cubicBezTo>
                  <a:pt x="1348759" y="0"/>
                  <a:pt x="1375463" y="26704"/>
                  <a:pt x="1375463" y="59651"/>
                </a:cubicBezTo>
                <a:lnTo>
                  <a:pt x="1375463" y="751006"/>
                </a:lnTo>
                <a:cubicBezTo>
                  <a:pt x="1375463" y="783953"/>
                  <a:pt x="1348750" y="810657"/>
                  <a:pt x="1315812" y="810657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5" name="자유형: 도형 64">
            <a:extLst>
              <a:ext uri="{FF2B5EF4-FFF2-40B4-BE49-F238E27FC236}">
                <a16:creationId xmlns:a16="http://schemas.microsoft.com/office/drawing/2014/main" id="{05FF9CFB-461F-62DE-43F0-37B3214F9836}"/>
              </a:ext>
            </a:extLst>
          </p:cNvPr>
          <p:cNvSpPr/>
          <p:nvPr/>
        </p:nvSpPr>
        <p:spPr>
          <a:xfrm>
            <a:off x="4616253" y="2685540"/>
            <a:ext cx="3712249" cy="1606500"/>
          </a:xfrm>
          <a:custGeom>
            <a:avLst/>
            <a:gdLst>
              <a:gd name="connsiteX0" fmla="*/ 3639309 w 3712249"/>
              <a:gd name="connsiteY0" fmla="*/ 1606500 h 1606500"/>
              <a:gd name="connsiteX1" fmla="*/ 72882 w 3712249"/>
              <a:gd name="connsiteY1" fmla="*/ 1605023 h 1606500"/>
              <a:gd name="connsiteX2" fmla="*/ 0 w 3712249"/>
              <a:gd name="connsiteY2" fmla="*/ 1532113 h 1606500"/>
              <a:gd name="connsiteX3" fmla="*/ 0 w 3712249"/>
              <a:gd name="connsiteY3" fmla="*/ 72911 h 1606500"/>
              <a:gd name="connsiteX4" fmla="*/ 72940 w 3712249"/>
              <a:gd name="connsiteY4" fmla="*/ 0 h 1606500"/>
              <a:gd name="connsiteX5" fmla="*/ 3639368 w 3712249"/>
              <a:gd name="connsiteY5" fmla="*/ 1476 h 1606500"/>
              <a:gd name="connsiteX6" fmla="*/ 3712249 w 3712249"/>
              <a:gd name="connsiteY6" fmla="*/ 74388 h 1606500"/>
              <a:gd name="connsiteX7" fmla="*/ 3712249 w 3712249"/>
              <a:gd name="connsiteY7" fmla="*/ 1533599 h 1606500"/>
              <a:gd name="connsiteX8" fmla="*/ 3639309 w 3712249"/>
              <a:gd name="connsiteY8" fmla="*/ 1606500 h 160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2249" h="1606500">
                <a:moveTo>
                  <a:pt x="3639309" y="1606500"/>
                </a:moveTo>
                <a:lnTo>
                  <a:pt x="72882" y="1605023"/>
                </a:lnTo>
                <a:cubicBezTo>
                  <a:pt x="32629" y="1605004"/>
                  <a:pt x="0" y="1572366"/>
                  <a:pt x="0" y="1532113"/>
                </a:cubicBezTo>
                <a:lnTo>
                  <a:pt x="0" y="72911"/>
                </a:lnTo>
                <a:cubicBezTo>
                  <a:pt x="0" y="32629"/>
                  <a:pt x="32658" y="-10"/>
                  <a:pt x="72940" y="0"/>
                </a:cubicBezTo>
                <a:lnTo>
                  <a:pt x="3639368" y="1476"/>
                </a:lnTo>
                <a:cubicBezTo>
                  <a:pt x="3679620" y="1496"/>
                  <a:pt x="3712249" y="34134"/>
                  <a:pt x="3712249" y="74388"/>
                </a:cubicBezTo>
                <a:lnTo>
                  <a:pt x="3712249" y="1533599"/>
                </a:lnTo>
                <a:cubicBezTo>
                  <a:pt x="3712249" y="1573871"/>
                  <a:pt x="3679591" y="1606520"/>
                  <a:pt x="3639309" y="160650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66" name="그래픽 20" descr="휴대폰 및 계산기와 노트북">
            <a:extLst>
              <a:ext uri="{FF2B5EF4-FFF2-40B4-BE49-F238E27FC236}">
                <a16:creationId xmlns:a16="http://schemas.microsoft.com/office/drawing/2014/main" id="{58D824FE-DE4E-48A7-FEC7-77E138283DB2}"/>
              </a:ext>
            </a:extLst>
          </p:cNvPr>
          <p:cNvGrpSpPr/>
          <p:nvPr/>
        </p:nvGrpSpPr>
        <p:grpSpPr>
          <a:xfrm>
            <a:off x="4700224" y="2759493"/>
            <a:ext cx="3548380" cy="1456026"/>
            <a:chOff x="4047082" y="2832065"/>
            <a:chExt cx="3548380" cy="1456026"/>
          </a:xfrm>
          <a:solidFill>
            <a:srgbClr val="2F2F2F"/>
          </a:solidFill>
        </p:grpSpPr>
        <p:grpSp>
          <p:nvGrpSpPr>
            <p:cNvPr id="67" name="그래픽 20" descr="휴대폰 및 계산기와 노트북">
              <a:extLst>
                <a:ext uri="{FF2B5EF4-FFF2-40B4-BE49-F238E27FC236}">
                  <a16:creationId xmlns:a16="http://schemas.microsoft.com/office/drawing/2014/main" id="{A8379D1E-9A7B-C31B-4E38-F4153434D849}"/>
                </a:ext>
              </a:extLst>
            </p:cNvPr>
            <p:cNvGrpSpPr/>
            <p:nvPr/>
          </p:nvGrpSpPr>
          <p:grpSpPr>
            <a:xfrm>
              <a:off x="4047091" y="2996947"/>
              <a:ext cx="3165162" cy="211996"/>
              <a:chOff x="4047091" y="2996947"/>
              <a:chExt cx="3165162" cy="211996"/>
            </a:xfrm>
            <a:solidFill>
              <a:srgbClr val="2F2F2F"/>
            </a:solidFill>
          </p:grpSpPr>
          <p:sp>
            <p:nvSpPr>
              <p:cNvPr id="137" name="자유형: 도형 136">
                <a:extLst>
                  <a:ext uri="{FF2B5EF4-FFF2-40B4-BE49-F238E27FC236}">
                    <a16:creationId xmlns:a16="http://schemas.microsoft.com/office/drawing/2014/main" id="{C8D26531-E30F-113B-DFA1-CCDED7D813E7}"/>
                  </a:ext>
                </a:extLst>
              </p:cNvPr>
              <p:cNvSpPr/>
              <p:nvPr/>
            </p:nvSpPr>
            <p:spPr>
              <a:xfrm>
                <a:off x="4047091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54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8" name="자유형: 도형 137">
                <a:extLst>
                  <a:ext uri="{FF2B5EF4-FFF2-40B4-BE49-F238E27FC236}">
                    <a16:creationId xmlns:a16="http://schemas.microsoft.com/office/drawing/2014/main" id="{EA973F8D-2BC7-7EA4-E487-9221E0DD7545}"/>
                  </a:ext>
                </a:extLst>
              </p:cNvPr>
              <p:cNvSpPr/>
              <p:nvPr/>
            </p:nvSpPr>
            <p:spPr>
              <a:xfrm>
                <a:off x="443643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9" name="자유형: 도형 138">
                <a:extLst>
                  <a:ext uri="{FF2B5EF4-FFF2-40B4-BE49-F238E27FC236}">
                    <a16:creationId xmlns:a16="http://schemas.microsoft.com/office/drawing/2014/main" id="{AAF227E5-6CBD-FC99-9AC9-7D6DA6A3918B}"/>
                  </a:ext>
                </a:extLst>
              </p:cNvPr>
              <p:cNvSpPr/>
              <p:nvPr/>
            </p:nvSpPr>
            <p:spPr>
              <a:xfrm>
                <a:off x="469281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0" name="자유형: 도형 139">
                <a:extLst>
                  <a:ext uri="{FF2B5EF4-FFF2-40B4-BE49-F238E27FC236}">
                    <a16:creationId xmlns:a16="http://schemas.microsoft.com/office/drawing/2014/main" id="{A50E2529-E798-5CCF-40F3-9029EF942F31}"/>
                  </a:ext>
                </a:extLst>
              </p:cNvPr>
              <p:cNvSpPr/>
              <p:nvPr/>
            </p:nvSpPr>
            <p:spPr>
              <a:xfrm>
                <a:off x="494920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4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4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1" name="자유형: 도형 140">
                <a:extLst>
                  <a:ext uri="{FF2B5EF4-FFF2-40B4-BE49-F238E27FC236}">
                    <a16:creationId xmlns:a16="http://schemas.microsoft.com/office/drawing/2014/main" id="{4350C1B6-9922-1513-96B1-6BDA68FA9508}"/>
                  </a:ext>
                </a:extLst>
              </p:cNvPr>
              <p:cNvSpPr/>
              <p:nvPr/>
            </p:nvSpPr>
            <p:spPr>
              <a:xfrm>
                <a:off x="520558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2" name="자유형: 도형 141">
                <a:extLst>
                  <a:ext uri="{FF2B5EF4-FFF2-40B4-BE49-F238E27FC236}">
                    <a16:creationId xmlns:a16="http://schemas.microsoft.com/office/drawing/2014/main" id="{FD9B0551-D225-AC80-0B83-2C5384E7454D}"/>
                  </a:ext>
                </a:extLst>
              </p:cNvPr>
              <p:cNvSpPr/>
              <p:nvPr/>
            </p:nvSpPr>
            <p:spPr>
              <a:xfrm>
                <a:off x="546196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685CBCFC-5A07-8A58-DFA3-9DEC5362D33C}"/>
                  </a:ext>
                </a:extLst>
              </p:cNvPr>
              <p:cNvSpPr/>
              <p:nvPr/>
            </p:nvSpPr>
            <p:spPr>
              <a:xfrm>
                <a:off x="571834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4" name="자유형: 도형 143">
                <a:extLst>
                  <a:ext uri="{FF2B5EF4-FFF2-40B4-BE49-F238E27FC236}">
                    <a16:creationId xmlns:a16="http://schemas.microsoft.com/office/drawing/2014/main" id="{312149C1-06E7-C577-AED5-F92BF80190F6}"/>
                  </a:ext>
                </a:extLst>
              </p:cNvPr>
              <p:cNvSpPr/>
              <p:nvPr/>
            </p:nvSpPr>
            <p:spPr>
              <a:xfrm>
                <a:off x="597472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5" name="자유형: 도형 144">
                <a:extLst>
                  <a:ext uri="{FF2B5EF4-FFF2-40B4-BE49-F238E27FC236}">
                    <a16:creationId xmlns:a16="http://schemas.microsoft.com/office/drawing/2014/main" id="{CF669249-A84D-DF78-0B03-E327DB35E476}"/>
                  </a:ext>
                </a:extLst>
              </p:cNvPr>
              <p:cNvSpPr/>
              <p:nvPr/>
            </p:nvSpPr>
            <p:spPr>
              <a:xfrm>
                <a:off x="623111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6" name="자유형: 도형 145">
                <a:extLst>
                  <a:ext uri="{FF2B5EF4-FFF2-40B4-BE49-F238E27FC236}">
                    <a16:creationId xmlns:a16="http://schemas.microsoft.com/office/drawing/2014/main" id="{D0AD0E7D-98C9-0444-3406-4F33819DED59}"/>
                  </a:ext>
                </a:extLst>
              </p:cNvPr>
              <p:cNvSpPr/>
              <p:nvPr/>
            </p:nvSpPr>
            <p:spPr>
              <a:xfrm>
                <a:off x="648749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7" name="자유형: 도형 146">
                <a:extLst>
                  <a:ext uri="{FF2B5EF4-FFF2-40B4-BE49-F238E27FC236}">
                    <a16:creationId xmlns:a16="http://schemas.microsoft.com/office/drawing/2014/main" id="{E502D6B9-6FEF-F021-F933-38D2FA1BFF1F}"/>
                  </a:ext>
                </a:extLst>
              </p:cNvPr>
              <p:cNvSpPr/>
              <p:nvPr/>
            </p:nvSpPr>
            <p:spPr>
              <a:xfrm>
                <a:off x="674387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8" name="자유형: 도형 147">
                <a:extLst>
                  <a:ext uri="{FF2B5EF4-FFF2-40B4-BE49-F238E27FC236}">
                    <a16:creationId xmlns:a16="http://schemas.microsoft.com/office/drawing/2014/main" id="{7426BEF2-E66A-BD03-3179-B6CE7C96BA36}"/>
                  </a:ext>
                </a:extLst>
              </p:cNvPr>
              <p:cNvSpPr/>
              <p:nvPr/>
            </p:nvSpPr>
            <p:spPr>
              <a:xfrm>
                <a:off x="700025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8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8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68" name="그래픽 20" descr="휴대폰 및 계산기와 노트북">
              <a:extLst>
                <a:ext uri="{FF2B5EF4-FFF2-40B4-BE49-F238E27FC236}">
                  <a16:creationId xmlns:a16="http://schemas.microsoft.com/office/drawing/2014/main" id="{9494476F-E836-2C3D-8554-453E64EC315C}"/>
                </a:ext>
              </a:extLst>
            </p:cNvPr>
            <p:cNvGrpSpPr/>
            <p:nvPr/>
          </p:nvGrpSpPr>
          <p:grpSpPr>
            <a:xfrm>
              <a:off x="4047091" y="3267822"/>
              <a:ext cx="3544954" cy="211996"/>
              <a:chOff x="4047091" y="3267822"/>
              <a:chExt cx="3544954" cy="211996"/>
            </a:xfrm>
            <a:solidFill>
              <a:srgbClr val="2F2F2F"/>
            </a:solidFill>
          </p:grpSpPr>
          <p:sp>
            <p:nvSpPr>
              <p:cNvPr id="123" name="자유형: 도형 122">
                <a:extLst>
                  <a:ext uri="{FF2B5EF4-FFF2-40B4-BE49-F238E27FC236}">
                    <a16:creationId xmlns:a16="http://schemas.microsoft.com/office/drawing/2014/main" id="{34492DFB-D6E1-803C-CD60-71A3561DA572}"/>
                  </a:ext>
                </a:extLst>
              </p:cNvPr>
              <p:cNvSpPr/>
              <p:nvPr/>
            </p:nvSpPr>
            <p:spPr>
              <a:xfrm>
                <a:off x="4047091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4" name="자유형: 도형 123">
                <a:extLst>
                  <a:ext uri="{FF2B5EF4-FFF2-40B4-BE49-F238E27FC236}">
                    <a16:creationId xmlns:a16="http://schemas.microsoft.com/office/drawing/2014/main" id="{743B9957-CB96-3821-7C24-9A7832C344F1}"/>
                  </a:ext>
                </a:extLst>
              </p:cNvPr>
              <p:cNvSpPr/>
              <p:nvPr/>
            </p:nvSpPr>
            <p:spPr>
              <a:xfrm>
                <a:off x="430347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5" name="자유형: 도형 124">
                <a:extLst>
                  <a:ext uri="{FF2B5EF4-FFF2-40B4-BE49-F238E27FC236}">
                    <a16:creationId xmlns:a16="http://schemas.microsoft.com/office/drawing/2014/main" id="{21F66D6D-0E42-C071-F0FF-BD7C14E2758F}"/>
                  </a:ext>
                </a:extLst>
              </p:cNvPr>
              <p:cNvSpPr/>
              <p:nvPr/>
            </p:nvSpPr>
            <p:spPr>
              <a:xfrm>
                <a:off x="455985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6" name="자유형: 도형 125">
                <a:extLst>
                  <a:ext uri="{FF2B5EF4-FFF2-40B4-BE49-F238E27FC236}">
                    <a16:creationId xmlns:a16="http://schemas.microsoft.com/office/drawing/2014/main" id="{BD434ABC-E598-DD6B-F47F-21052C736647}"/>
                  </a:ext>
                </a:extLst>
              </p:cNvPr>
              <p:cNvSpPr/>
              <p:nvPr/>
            </p:nvSpPr>
            <p:spPr>
              <a:xfrm>
                <a:off x="481623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7" name="자유형: 도형 126">
                <a:extLst>
                  <a:ext uri="{FF2B5EF4-FFF2-40B4-BE49-F238E27FC236}">
                    <a16:creationId xmlns:a16="http://schemas.microsoft.com/office/drawing/2014/main" id="{D244171A-E966-F997-A797-357D29CDB0B3}"/>
                  </a:ext>
                </a:extLst>
              </p:cNvPr>
              <p:cNvSpPr/>
              <p:nvPr/>
            </p:nvSpPr>
            <p:spPr>
              <a:xfrm>
                <a:off x="507262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8" name="자유형: 도형 127">
                <a:extLst>
                  <a:ext uri="{FF2B5EF4-FFF2-40B4-BE49-F238E27FC236}">
                    <a16:creationId xmlns:a16="http://schemas.microsoft.com/office/drawing/2014/main" id="{FB5081CA-3D2A-F75D-63AF-CD15D1A77214}"/>
                  </a:ext>
                </a:extLst>
              </p:cNvPr>
              <p:cNvSpPr/>
              <p:nvPr/>
            </p:nvSpPr>
            <p:spPr>
              <a:xfrm>
                <a:off x="532900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9" name="자유형: 도형 128">
                <a:extLst>
                  <a:ext uri="{FF2B5EF4-FFF2-40B4-BE49-F238E27FC236}">
                    <a16:creationId xmlns:a16="http://schemas.microsoft.com/office/drawing/2014/main" id="{3D03C27E-3922-6A26-830E-353B53883BF8}"/>
                  </a:ext>
                </a:extLst>
              </p:cNvPr>
              <p:cNvSpPr/>
              <p:nvPr/>
            </p:nvSpPr>
            <p:spPr>
              <a:xfrm>
                <a:off x="558538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0" name="자유형: 도형 129">
                <a:extLst>
                  <a:ext uri="{FF2B5EF4-FFF2-40B4-BE49-F238E27FC236}">
                    <a16:creationId xmlns:a16="http://schemas.microsoft.com/office/drawing/2014/main" id="{0CA9BD1F-1215-CCAC-2A1F-F2D56CCEE7C1}"/>
                  </a:ext>
                </a:extLst>
              </p:cNvPr>
              <p:cNvSpPr/>
              <p:nvPr/>
            </p:nvSpPr>
            <p:spPr>
              <a:xfrm>
                <a:off x="584176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1" name="자유형: 도형 130">
                <a:extLst>
                  <a:ext uri="{FF2B5EF4-FFF2-40B4-BE49-F238E27FC236}">
                    <a16:creationId xmlns:a16="http://schemas.microsoft.com/office/drawing/2014/main" id="{DA9286F9-9B20-35AF-F205-83544AE923A8}"/>
                  </a:ext>
                </a:extLst>
              </p:cNvPr>
              <p:cNvSpPr/>
              <p:nvPr/>
            </p:nvSpPr>
            <p:spPr>
              <a:xfrm>
                <a:off x="609814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2" name="자유형: 도형 131">
                <a:extLst>
                  <a:ext uri="{FF2B5EF4-FFF2-40B4-BE49-F238E27FC236}">
                    <a16:creationId xmlns:a16="http://schemas.microsoft.com/office/drawing/2014/main" id="{7D88967D-4BC9-9EE6-225B-39E61DD8E4E8}"/>
                  </a:ext>
                </a:extLst>
              </p:cNvPr>
              <p:cNvSpPr/>
              <p:nvPr/>
            </p:nvSpPr>
            <p:spPr>
              <a:xfrm>
                <a:off x="635453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3" name="자유형: 도형 132">
                <a:extLst>
                  <a:ext uri="{FF2B5EF4-FFF2-40B4-BE49-F238E27FC236}">
                    <a16:creationId xmlns:a16="http://schemas.microsoft.com/office/drawing/2014/main" id="{FC52887C-21FE-2067-F3AD-B6A71064B638}"/>
                  </a:ext>
                </a:extLst>
              </p:cNvPr>
              <p:cNvSpPr/>
              <p:nvPr/>
            </p:nvSpPr>
            <p:spPr>
              <a:xfrm>
                <a:off x="661091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4" name="자유형: 도형 133">
                <a:extLst>
                  <a:ext uri="{FF2B5EF4-FFF2-40B4-BE49-F238E27FC236}">
                    <a16:creationId xmlns:a16="http://schemas.microsoft.com/office/drawing/2014/main" id="{C5D4143A-DA21-B65A-4DF6-F74797C4B01B}"/>
                  </a:ext>
                </a:extLst>
              </p:cNvPr>
              <p:cNvSpPr/>
              <p:nvPr/>
            </p:nvSpPr>
            <p:spPr>
              <a:xfrm>
                <a:off x="686729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5" name="자유형: 도형 134">
                <a:extLst>
                  <a:ext uri="{FF2B5EF4-FFF2-40B4-BE49-F238E27FC236}">
                    <a16:creationId xmlns:a16="http://schemas.microsoft.com/office/drawing/2014/main" id="{5E97DE19-2778-DDD7-3CF8-5E0883B819D6}"/>
                  </a:ext>
                </a:extLst>
              </p:cNvPr>
              <p:cNvSpPr/>
              <p:nvPr/>
            </p:nvSpPr>
            <p:spPr>
              <a:xfrm>
                <a:off x="712367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6" name="자유형: 도형 135">
                <a:extLst>
                  <a:ext uri="{FF2B5EF4-FFF2-40B4-BE49-F238E27FC236}">
                    <a16:creationId xmlns:a16="http://schemas.microsoft.com/office/drawing/2014/main" id="{0F545910-18A6-27D4-2A46-7AAC426F1619}"/>
                  </a:ext>
                </a:extLst>
              </p:cNvPr>
              <p:cNvSpPr/>
              <p:nvPr/>
            </p:nvSpPr>
            <p:spPr>
              <a:xfrm>
                <a:off x="7380049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8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8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69" name="그래픽 20" descr="휴대폰 및 계산기와 노트북">
              <a:extLst>
                <a:ext uri="{FF2B5EF4-FFF2-40B4-BE49-F238E27FC236}">
                  <a16:creationId xmlns:a16="http://schemas.microsoft.com/office/drawing/2014/main" id="{60F541E5-8AAF-09ED-0C70-AC79150C3B31}"/>
                </a:ext>
              </a:extLst>
            </p:cNvPr>
            <p:cNvGrpSpPr/>
            <p:nvPr/>
          </p:nvGrpSpPr>
          <p:grpSpPr>
            <a:xfrm>
              <a:off x="4047091" y="2832065"/>
              <a:ext cx="3544954" cy="106003"/>
              <a:chOff x="4047091" y="2832065"/>
              <a:chExt cx="3544954" cy="106003"/>
            </a:xfrm>
            <a:solidFill>
              <a:srgbClr val="2F2F2F"/>
            </a:solidFill>
          </p:grpSpPr>
          <p:sp>
            <p:nvSpPr>
              <p:cNvPr id="109" name="자유형: 도형 108">
                <a:extLst>
                  <a:ext uri="{FF2B5EF4-FFF2-40B4-BE49-F238E27FC236}">
                    <a16:creationId xmlns:a16="http://schemas.microsoft.com/office/drawing/2014/main" id="{38853A01-A751-DC25-3E59-CDAEC2AAD47F}"/>
                  </a:ext>
                </a:extLst>
              </p:cNvPr>
              <p:cNvSpPr/>
              <p:nvPr/>
            </p:nvSpPr>
            <p:spPr>
              <a:xfrm>
                <a:off x="4047091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7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7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87" y="95455"/>
                      <a:pt x="201439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0" name="자유형: 도형 109">
                <a:extLst>
                  <a:ext uri="{FF2B5EF4-FFF2-40B4-BE49-F238E27FC236}">
                    <a16:creationId xmlns:a16="http://schemas.microsoft.com/office/drawing/2014/main" id="{AA55BD0D-2209-B43E-3EA8-677665EA1863}"/>
                  </a:ext>
                </a:extLst>
              </p:cNvPr>
              <p:cNvSpPr/>
              <p:nvPr/>
            </p:nvSpPr>
            <p:spPr>
              <a:xfrm>
                <a:off x="430347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1" name="자유형: 도형 110">
                <a:extLst>
                  <a:ext uri="{FF2B5EF4-FFF2-40B4-BE49-F238E27FC236}">
                    <a16:creationId xmlns:a16="http://schemas.microsoft.com/office/drawing/2014/main" id="{AF3CE275-7124-23F4-9D51-6A14C8A0E268}"/>
                  </a:ext>
                </a:extLst>
              </p:cNvPr>
              <p:cNvSpPr/>
              <p:nvPr/>
            </p:nvSpPr>
            <p:spPr>
              <a:xfrm>
                <a:off x="455985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2" name="자유형: 도형 111">
                <a:extLst>
                  <a:ext uri="{FF2B5EF4-FFF2-40B4-BE49-F238E27FC236}">
                    <a16:creationId xmlns:a16="http://schemas.microsoft.com/office/drawing/2014/main" id="{8C9345F5-8B68-986A-03FD-9C211B8260D0}"/>
                  </a:ext>
                </a:extLst>
              </p:cNvPr>
              <p:cNvSpPr/>
              <p:nvPr/>
            </p:nvSpPr>
            <p:spPr>
              <a:xfrm>
                <a:off x="481623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3" name="자유형: 도형 112">
                <a:extLst>
                  <a:ext uri="{FF2B5EF4-FFF2-40B4-BE49-F238E27FC236}">
                    <a16:creationId xmlns:a16="http://schemas.microsoft.com/office/drawing/2014/main" id="{9C1B42F6-8B04-34D7-E819-896064E7F46B}"/>
                  </a:ext>
                </a:extLst>
              </p:cNvPr>
              <p:cNvSpPr/>
              <p:nvPr/>
            </p:nvSpPr>
            <p:spPr>
              <a:xfrm>
                <a:off x="507262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4" name="자유형: 도형 113">
                <a:extLst>
                  <a:ext uri="{FF2B5EF4-FFF2-40B4-BE49-F238E27FC236}">
                    <a16:creationId xmlns:a16="http://schemas.microsoft.com/office/drawing/2014/main" id="{9746023C-DD68-34B7-BD9E-91A2D688968B}"/>
                  </a:ext>
                </a:extLst>
              </p:cNvPr>
              <p:cNvSpPr/>
              <p:nvPr/>
            </p:nvSpPr>
            <p:spPr>
              <a:xfrm>
                <a:off x="532900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5" name="자유형: 도형 114">
                <a:extLst>
                  <a:ext uri="{FF2B5EF4-FFF2-40B4-BE49-F238E27FC236}">
                    <a16:creationId xmlns:a16="http://schemas.microsoft.com/office/drawing/2014/main" id="{533522ED-98B0-BACE-9C7E-F322B2DC5EB6}"/>
                  </a:ext>
                </a:extLst>
              </p:cNvPr>
              <p:cNvSpPr/>
              <p:nvPr/>
            </p:nvSpPr>
            <p:spPr>
              <a:xfrm>
                <a:off x="558538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6" name="자유형: 도형 115">
                <a:extLst>
                  <a:ext uri="{FF2B5EF4-FFF2-40B4-BE49-F238E27FC236}">
                    <a16:creationId xmlns:a16="http://schemas.microsoft.com/office/drawing/2014/main" id="{8F9BD8A3-99E2-AECD-2A21-4FB40728AD10}"/>
                  </a:ext>
                </a:extLst>
              </p:cNvPr>
              <p:cNvSpPr/>
              <p:nvPr/>
            </p:nvSpPr>
            <p:spPr>
              <a:xfrm>
                <a:off x="584176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" name="자유형: 도형 116">
                <a:extLst>
                  <a:ext uri="{FF2B5EF4-FFF2-40B4-BE49-F238E27FC236}">
                    <a16:creationId xmlns:a16="http://schemas.microsoft.com/office/drawing/2014/main" id="{483C0910-205B-40CB-BD25-553620EE8857}"/>
                  </a:ext>
                </a:extLst>
              </p:cNvPr>
              <p:cNvSpPr/>
              <p:nvPr/>
            </p:nvSpPr>
            <p:spPr>
              <a:xfrm>
                <a:off x="609814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8" name="자유형: 도형 117">
                <a:extLst>
                  <a:ext uri="{FF2B5EF4-FFF2-40B4-BE49-F238E27FC236}">
                    <a16:creationId xmlns:a16="http://schemas.microsoft.com/office/drawing/2014/main" id="{D1856FB5-3C85-5CF4-A315-95E2F957A028}"/>
                  </a:ext>
                </a:extLst>
              </p:cNvPr>
              <p:cNvSpPr/>
              <p:nvPr/>
            </p:nvSpPr>
            <p:spPr>
              <a:xfrm>
                <a:off x="635453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9" name="자유형: 도형 118">
                <a:extLst>
                  <a:ext uri="{FF2B5EF4-FFF2-40B4-BE49-F238E27FC236}">
                    <a16:creationId xmlns:a16="http://schemas.microsoft.com/office/drawing/2014/main" id="{F9D607F5-66B4-7372-49A6-21E5A59B954F}"/>
                  </a:ext>
                </a:extLst>
              </p:cNvPr>
              <p:cNvSpPr/>
              <p:nvPr/>
            </p:nvSpPr>
            <p:spPr>
              <a:xfrm>
                <a:off x="661091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8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8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8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0" name="자유형: 도형 119">
                <a:extLst>
                  <a:ext uri="{FF2B5EF4-FFF2-40B4-BE49-F238E27FC236}">
                    <a16:creationId xmlns:a16="http://schemas.microsoft.com/office/drawing/2014/main" id="{F68703F5-B5DC-76CF-F088-F90016705A7A}"/>
                  </a:ext>
                </a:extLst>
              </p:cNvPr>
              <p:cNvSpPr/>
              <p:nvPr/>
            </p:nvSpPr>
            <p:spPr>
              <a:xfrm>
                <a:off x="686729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1" name="자유형: 도형 120">
                <a:extLst>
                  <a:ext uri="{FF2B5EF4-FFF2-40B4-BE49-F238E27FC236}">
                    <a16:creationId xmlns:a16="http://schemas.microsoft.com/office/drawing/2014/main" id="{6B4EE796-8893-C6C2-44C7-64D96C3AA415}"/>
                  </a:ext>
                </a:extLst>
              </p:cNvPr>
              <p:cNvSpPr/>
              <p:nvPr/>
            </p:nvSpPr>
            <p:spPr>
              <a:xfrm>
                <a:off x="712367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2" name="자유형: 도형 121">
                <a:extLst>
                  <a:ext uri="{FF2B5EF4-FFF2-40B4-BE49-F238E27FC236}">
                    <a16:creationId xmlns:a16="http://schemas.microsoft.com/office/drawing/2014/main" id="{E3B782CC-7312-5C33-ED0B-D9429482CB40}"/>
                  </a:ext>
                </a:extLst>
              </p:cNvPr>
              <p:cNvSpPr/>
              <p:nvPr/>
            </p:nvSpPr>
            <p:spPr>
              <a:xfrm>
                <a:off x="7380049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8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8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8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0" name="그래픽 20" descr="휴대폰 및 계산기와 노트북">
              <a:extLst>
                <a:ext uri="{FF2B5EF4-FFF2-40B4-BE49-F238E27FC236}">
                  <a16:creationId xmlns:a16="http://schemas.microsoft.com/office/drawing/2014/main" id="{46245E84-354A-EAE4-BB4F-4FD97BB98CAF}"/>
                </a:ext>
              </a:extLst>
            </p:cNvPr>
            <p:cNvGrpSpPr/>
            <p:nvPr/>
          </p:nvGrpSpPr>
          <p:grpSpPr>
            <a:xfrm>
              <a:off x="4047091" y="2996947"/>
              <a:ext cx="3548371" cy="753756"/>
              <a:chOff x="4047091" y="2996947"/>
              <a:chExt cx="3548371" cy="753756"/>
            </a:xfrm>
            <a:solidFill>
              <a:srgbClr val="2F2F2F"/>
            </a:solidFill>
          </p:grpSpPr>
          <p:sp>
            <p:nvSpPr>
              <p:cNvPr id="95" name="자유형: 도형 94">
                <a:extLst>
                  <a:ext uri="{FF2B5EF4-FFF2-40B4-BE49-F238E27FC236}">
                    <a16:creationId xmlns:a16="http://schemas.microsoft.com/office/drawing/2014/main" id="{B42A8C9A-95A8-CAD1-9931-F290B46A0996}"/>
                  </a:ext>
                </a:extLst>
              </p:cNvPr>
              <p:cNvSpPr/>
              <p:nvPr/>
            </p:nvSpPr>
            <p:spPr>
              <a:xfrm>
                <a:off x="4047091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54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6" name="자유형: 도형 95">
                <a:extLst>
                  <a:ext uri="{FF2B5EF4-FFF2-40B4-BE49-F238E27FC236}">
                    <a16:creationId xmlns:a16="http://schemas.microsoft.com/office/drawing/2014/main" id="{EED3A27B-EF38-833B-96ED-2EB581FE11F5}"/>
                  </a:ext>
                </a:extLst>
              </p:cNvPr>
              <p:cNvSpPr/>
              <p:nvPr/>
            </p:nvSpPr>
            <p:spPr>
              <a:xfrm>
                <a:off x="7250499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63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7" name="자유형: 도형 96">
                <a:extLst>
                  <a:ext uri="{FF2B5EF4-FFF2-40B4-BE49-F238E27FC236}">
                    <a16:creationId xmlns:a16="http://schemas.microsoft.com/office/drawing/2014/main" id="{8DDFB39B-DA4C-939D-640A-FAD6927F75F4}"/>
                  </a:ext>
                </a:extLst>
              </p:cNvPr>
              <p:cNvSpPr/>
              <p:nvPr/>
            </p:nvSpPr>
            <p:spPr>
              <a:xfrm>
                <a:off x="7250499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63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4422FB30-1F66-8A1B-27F2-DA8FAA3BF0F2}"/>
                  </a:ext>
                </a:extLst>
              </p:cNvPr>
              <p:cNvSpPr/>
              <p:nvPr/>
            </p:nvSpPr>
            <p:spPr>
              <a:xfrm>
                <a:off x="443643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9" name="자유형: 도형 98">
                <a:extLst>
                  <a:ext uri="{FF2B5EF4-FFF2-40B4-BE49-F238E27FC236}">
                    <a16:creationId xmlns:a16="http://schemas.microsoft.com/office/drawing/2014/main" id="{B3977BDB-CBC0-AA7F-53B8-834A494A1702}"/>
                  </a:ext>
                </a:extLst>
              </p:cNvPr>
              <p:cNvSpPr/>
              <p:nvPr/>
            </p:nvSpPr>
            <p:spPr>
              <a:xfrm>
                <a:off x="469281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35E1FC8F-6AED-3DC3-5A13-930BCE59FC2E}"/>
                  </a:ext>
                </a:extLst>
              </p:cNvPr>
              <p:cNvSpPr/>
              <p:nvPr/>
            </p:nvSpPr>
            <p:spPr>
              <a:xfrm>
                <a:off x="494920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4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4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8A0C4618-9B4C-FAE1-3EAC-4684E55825D3}"/>
                  </a:ext>
                </a:extLst>
              </p:cNvPr>
              <p:cNvSpPr/>
              <p:nvPr/>
            </p:nvSpPr>
            <p:spPr>
              <a:xfrm>
                <a:off x="520558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2" name="자유형: 도형 101">
                <a:extLst>
                  <a:ext uri="{FF2B5EF4-FFF2-40B4-BE49-F238E27FC236}">
                    <a16:creationId xmlns:a16="http://schemas.microsoft.com/office/drawing/2014/main" id="{14DE2F42-CE8F-7AB3-F4B2-AD64E419CAA2}"/>
                  </a:ext>
                </a:extLst>
              </p:cNvPr>
              <p:cNvSpPr/>
              <p:nvPr/>
            </p:nvSpPr>
            <p:spPr>
              <a:xfrm>
                <a:off x="546196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3" name="자유형: 도형 102">
                <a:extLst>
                  <a:ext uri="{FF2B5EF4-FFF2-40B4-BE49-F238E27FC236}">
                    <a16:creationId xmlns:a16="http://schemas.microsoft.com/office/drawing/2014/main" id="{E49B1546-3B07-ACC8-2F47-2F88ECED1B84}"/>
                  </a:ext>
                </a:extLst>
              </p:cNvPr>
              <p:cNvSpPr/>
              <p:nvPr/>
            </p:nvSpPr>
            <p:spPr>
              <a:xfrm>
                <a:off x="571834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4" name="자유형: 도형 103">
                <a:extLst>
                  <a:ext uri="{FF2B5EF4-FFF2-40B4-BE49-F238E27FC236}">
                    <a16:creationId xmlns:a16="http://schemas.microsoft.com/office/drawing/2014/main" id="{3D695515-C47D-D7D9-1118-A886A4975079}"/>
                  </a:ext>
                </a:extLst>
              </p:cNvPr>
              <p:cNvSpPr/>
              <p:nvPr/>
            </p:nvSpPr>
            <p:spPr>
              <a:xfrm>
                <a:off x="597472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FFBF5F2F-344C-0116-6ACF-FC7C91C649A0}"/>
                  </a:ext>
                </a:extLst>
              </p:cNvPr>
              <p:cNvSpPr/>
              <p:nvPr/>
            </p:nvSpPr>
            <p:spPr>
              <a:xfrm>
                <a:off x="623111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6" name="자유형: 도형 105">
                <a:extLst>
                  <a:ext uri="{FF2B5EF4-FFF2-40B4-BE49-F238E27FC236}">
                    <a16:creationId xmlns:a16="http://schemas.microsoft.com/office/drawing/2014/main" id="{445E0777-EBED-3508-65F2-506FA021B667}"/>
                  </a:ext>
                </a:extLst>
              </p:cNvPr>
              <p:cNvSpPr/>
              <p:nvPr/>
            </p:nvSpPr>
            <p:spPr>
              <a:xfrm>
                <a:off x="648749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0E1E8B4D-0DA2-EB4C-DB8A-6620BF6781DE}"/>
                  </a:ext>
                </a:extLst>
              </p:cNvPr>
              <p:cNvSpPr/>
              <p:nvPr/>
            </p:nvSpPr>
            <p:spPr>
              <a:xfrm>
                <a:off x="674387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8" name="자유형: 도형 107">
                <a:extLst>
                  <a:ext uri="{FF2B5EF4-FFF2-40B4-BE49-F238E27FC236}">
                    <a16:creationId xmlns:a16="http://schemas.microsoft.com/office/drawing/2014/main" id="{EA13327B-0986-C38B-C0ED-7213ECBE2631}"/>
                  </a:ext>
                </a:extLst>
              </p:cNvPr>
              <p:cNvSpPr/>
              <p:nvPr/>
            </p:nvSpPr>
            <p:spPr>
              <a:xfrm>
                <a:off x="700025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1" name="그래픽 20" descr="휴대폰 및 계산기와 노트북">
              <a:extLst>
                <a:ext uri="{FF2B5EF4-FFF2-40B4-BE49-F238E27FC236}">
                  <a16:creationId xmlns:a16="http://schemas.microsoft.com/office/drawing/2014/main" id="{58CACFFF-40D1-60C4-F3CD-4CD47EEFC911}"/>
                </a:ext>
              </a:extLst>
            </p:cNvPr>
            <p:cNvGrpSpPr/>
            <p:nvPr/>
          </p:nvGrpSpPr>
          <p:grpSpPr>
            <a:xfrm>
              <a:off x="4047082" y="3809573"/>
              <a:ext cx="3544269" cy="211996"/>
              <a:chOff x="4047082" y="3809573"/>
              <a:chExt cx="3544269" cy="211996"/>
            </a:xfrm>
            <a:solidFill>
              <a:srgbClr val="2F2F2F"/>
            </a:solidFill>
          </p:grpSpPr>
          <p:sp>
            <p:nvSpPr>
              <p:cNvPr id="83" name="자유형: 도형 82">
                <a:extLst>
                  <a:ext uri="{FF2B5EF4-FFF2-40B4-BE49-F238E27FC236}">
                    <a16:creationId xmlns:a16="http://schemas.microsoft.com/office/drawing/2014/main" id="{D254F4C2-1A07-DFB6-EB0F-D6C90ECE9201}"/>
                  </a:ext>
                </a:extLst>
              </p:cNvPr>
              <p:cNvSpPr/>
              <p:nvPr/>
            </p:nvSpPr>
            <p:spPr>
              <a:xfrm>
                <a:off x="4047082" y="3809573"/>
                <a:ext cx="470422" cy="211996"/>
              </a:xfrm>
              <a:custGeom>
                <a:avLst/>
                <a:gdLst>
                  <a:gd name="connsiteX0" fmla="*/ 446865 w 470422"/>
                  <a:gd name="connsiteY0" fmla="*/ 211996 h 211996"/>
                  <a:gd name="connsiteX1" fmla="*/ 23557 w 470422"/>
                  <a:gd name="connsiteY1" fmla="*/ 211996 h 211996"/>
                  <a:gd name="connsiteX2" fmla="*/ 0 w 470422"/>
                  <a:gd name="connsiteY2" fmla="*/ 188439 h 211996"/>
                  <a:gd name="connsiteX3" fmla="*/ 0 w 470422"/>
                  <a:gd name="connsiteY3" fmla="*/ 23557 h 211996"/>
                  <a:gd name="connsiteX4" fmla="*/ 23557 w 470422"/>
                  <a:gd name="connsiteY4" fmla="*/ 0 h 211996"/>
                  <a:gd name="connsiteX5" fmla="*/ 446865 w 470422"/>
                  <a:gd name="connsiteY5" fmla="*/ 0 h 211996"/>
                  <a:gd name="connsiteX6" fmla="*/ 470423 w 470422"/>
                  <a:gd name="connsiteY6" fmla="*/ 23557 h 211996"/>
                  <a:gd name="connsiteX7" fmla="*/ 470423 w 470422"/>
                  <a:gd name="connsiteY7" fmla="*/ 188439 h 211996"/>
                  <a:gd name="connsiteX8" fmla="*/ 446865 w 470422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0422" h="211996">
                    <a:moveTo>
                      <a:pt x="446865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446865" y="0"/>
                    </a:lnTo>
                    <a:cubicBezTo>
                      <a:pt x="459874" y="0"/>
                      <a:pt x="470423" y="10548"/>
                      <a:pt x="470423" y="23557"/>
                    </a:cubicBezTo>
                    <a:lnTo>
                      <a:pt x="470423" y="188439"/>
                    </a:lnTo>
                    <a:cubicBezTo>
                      <a:pt x="470423" y="201448"/>
                      <a:pt x="459874" y="211996"/>
                      <a:pt x="446865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4" name="자유형: 도형 83">
                <a:extLst>
                  <a:ext uri="{FF2B5EF4-FFF2-40B4-BE49-F238E27FC236}">
                    <a16:creationId xmlns:a16="http://schemas.microsoft.com/office/drawing/2014/main" id="{E037508F-C9B0-3DB3-E365-35E55E12E056}"/>
                  </a:ext>
                </a:extLst>
              </p:cNvPr>
              <p:cNvSpPr/>
              <p:nvPr/>
            </p:nvSpPr>
            <p:spPr>
              <a:xfrm>
                <a:off x="455985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5" name="자유형: 도형 84">
                <a:extLst>
                  <a:ext uri="{FF2B5EF4-FFF2-40B4-BE49-F238E27FC236}">
                    <a16:creationId xmlns:a16="http://schemas.microsoft.com/office/drawing/2014/main" id="{84D87CA4-3D67-B27F-4A3E-EB2056AC4698}"/>
                  </a:ext>
                </a:extLst>
              </p:cNvPr>
              <p:cNvSpPr/>
              <p:nvPr/>
            </p:nvSpPr>
            <p:spPr>
              <a:xfrm>
                <a:off x="481623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6" name="자유형: 도형 85">
                <a:extLst>
                  <a:ext uri="{FF2B5EF4-FFF2-40B4-BE49-F238E27FC236}">
                    <a16:creationId xmlns:a16="http://schemas.microsoft.com/office/drawing/2014/main" id="{A54CA02A-3459-BB37-DC13-86CF0044F5E9}"/>
                  </a:ext>
                </a:extLst>
              </p:cNvPr>
              <p:cNvSpPr/>
              <p:nvPr/>
            </p:nvSpPr>
            <p:spPr>
              <a:xfrm>
                <a:off x="507262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7" name="자유형: 도형 86">
                <a:extLst>
                  <a:ext uri="{FF2B5EF4-FFF2-40B4-BE49-F238E27FC236}">
                    <a16:creationId xmlns:a16="http://schemas.microsoft.com/office/drawing/2014/main" id="{6A4FD373-1590-6CE7-33C1-DB01374B08B2}"/>
                  </a:ext>
                </a:extLst>
              </p:cNvPr>
              <p:cNvSpPr/>
              <p:nvPr/>
            </p:nvSpPr>
            <p:spPr>
              <a:xfrm>
                <a:off x="532900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8" name="자유형: 도형 87">
                <a:extLst>
                  <a:ext uri="{FF2B5EF4-FFF2-40B4-BE49-F238E27FC236}">
                    <a16:creationId xmlns:a16="http://schemas.microsoft.com/office/drawing/2014/main" id="{4B574F80-D2DD-09C3-789B-9E47304E7EDD}"/>
                  </a:ext>
                </a:extLst>
              </p:cNvPr>
              <p:cNvSpPr/>
              <p:nvPr/>
            </p:nvSpPr>
            <p:spPr>
              <a:xfrm>
                <a:off x="558538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9" name="자유형: 도형 88">
                <a:extLst>
                  <a:ext uri="{FF2B5EF4-FFF2-40B4-BE49-F238E27FC236}">
                    <a16:creationId xmlns:a16="http://schemas.microsoft.com/office/drawing/2014/main" id="{DBF1A16E-6FEF-2766-1374-E68681D6C7E2}"/>
                  </a:ext>
                </a:extLst>
              </p:cNvPr>
              <p:cNvSpPr/>
              <p:nvPr/>
            </p:nvSpPr>
            <p:spPr>
              <a:xfrm>
                <a:off x="584176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0" name="자유형: 도형 89">
                <a:extLst>
                  <a:ext uri="{FF2B5EF4-FFF2-40B4-BE49-F238E27FC236}">
                    <a16:creationId xmlns:a16="http://schemas.microsoft.com/office/drawing/2014/main" id="{7E6D5EE5-062E-BBC3-3F48-E118F49C606C}"/>
                  </a:ext>
                </a:extLst>
              </p:cNvPr>
              <p:cNvSpPr/>
              <p:nvPr/>
            </p:nvSpPr>
            <p:spPr>
              <a:xfrm>
                <a:off x="609814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8CB50722-7F29-1D8C-E2E7-1BBDE3981102}"/>
                  </a:ext>
                </a:extLst>
              </p:cNvPr>
              <p:cNvSpPr/>
              <p:nvPr/>
            </p:nvSpPr>
            <p:spPr>
              <a:xfrm>
                <a:off x="635453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2" name="자유형: 도형 91">
                <a:extLst>
                  <a:ext uri="{FF2B5EF4-FFF2-40B4-BE49-F238E27FC236}">
                    <a16:creationId xmlns:a16="http://schemas.microsoft.com/office/drawing/2014/main" id="{8E803301-EEA8-BE7A-102F-414FEF1A436D}"/>
                  </a:ext>
                </a:extLst>
              </p:cNvPr>
              <p:cNvSpPr/>
              <p:nvPr/>
            </p:nvSpPr>
            <p:spPr>
              <a:xfrm>
                <a:off x="661091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3" name="자유형: 도형 92">
                <a:extLst>
                  <a:ext uri="{FF2B5EF4-FFF2-40B4-BE49-F238E27FC236}">
                    <a16:creationId xmlns:a16="http://schemas.microsoft.com/office/drawing/2014/main" id="{922BBE55-2584-1DDE-85FF-31FAB9B6500A}"/>
                  </a:ext>
                </a:extLst>
              </p:cNvPr>
              <p:cNvSpPr/>
              <p:nvPr/>
            </p:nvSpPr>
            <p:spPr>
              <a:xfrm>
                <a:off x="686729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4" name="자유형: 도형 93">
                <a:extLst>
                  <a:ext uri="{FF2B5EF4-FFF2-40B4-BE49-F238E27FC236}">
                    <a16:creationId xmlns:a16="http://schemas.microsoft.com/office/drawing/2014/main" id="{C9576F21-31BE-04F1-03D1-2DD13DD017E8}"/>
                  </a:ext>
                </a:extLst>
              </p:cNvPr>
              <p:cNvSpPr/>
              <p:nvPr/>
            </p:nvSpPr>
            <p:spPr>
              <a:xfrm>
                <a:off x="7123670" y="3809573"/>
                <a:ext cx="467681" cy="211996"/>
              </a:xfrm>
              <a:custGeom>
                <a:avLst/>
                <a:gdLst>
                  <a:gd name="connsiteX0" fmla="*/ 0 w 467681"/>
                  <a:gd name="connsiteY0" fmla="*/ 188439 h 211996"/>
                  <a:gd name="connsiteX1" fmla="*/ 0 w 467681"/>
                  <a:gd name="connsiteY1" fmla="*/ 23557 h 211996"/>
                  <a:gd name="connsiteX2" fmla="*/ 23557 w 467681"/>
                  <a:gd name="connsiteY2" fmla="*/ 0 h 211996"/>
                  <a:gd name="connsiteX3" fmla="*/ 444124 w 467681"/>
                  <a:gd name="connsiteY3" fmla="*/ 0 h 211996"/>
                  <a:gd name="connsiteX4" fmla="*/ 467682 w 467681"/>
                  <a:gd name="connsiteY4" fmla="*/ 23557 h 211996"/>
                  <a:gd name="connsiteX5" fmla="*/ 467682 w 467681"/>
                  <a:gd name="connsiteY5" fmla="*/ 188439 h 211996"/>
                  <a:gd name="connsiteX6" fmla="*/ 444124 w 467681"/>
                  <a:gd name="connsiteY6" fmla="*/ 211996 h 211996"/>
                  <a:gd name="connsiteX7" fmla="*/ 23557 w 467681"/>
                  <a:gd name="connsiteY7" fmla="*/ 211996 h 211996"/>
                  <a:gd name="connsiteX8" fmla="*/ 0 w 467681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7681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9197" y="14360"/>
                      <a:pt x="14360" y="9197"/>
                      <a:pt x="23557" y="0"/>
                    </a:cubicBezTo>
                    <a:lnTo>
                      <a:pt x="444124" y="0"/>
                    </a:lnTo>
                    <a:cubicBezTo>
                      <a:pt x="453322" y="9197"/>
                      <a:pt x="458484" y="14360"/>
                      <a:pt x="467682" y="23557"/>
                    </a:cubicBezTo>
                    <a:lnTo>
                      <a:pt x="467682" y="188439"/>
                    </a:lnTo>
                    <a:cubicBezTo>
                      <a:pt x="458484" y="197636"/>
                      <a:pt x="453322" y="202799"/>
                      <a:pt x="444124" y="211996"/>
                    </a:cubicBezTo>
                    <a:lnTo>
                      <a:pt x="23557" y="211996"/>
                    </a:lnTo>
                    <a:cubicBezTo>
                      <a:pt x="14360" y="202799"/>
                      <a:pt x="9197" y="197646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2" name="그래픽 20" descr="휴대폰 및 계산기와 노트북">
              <a:extLst>
                <a:ext uri="{FF2B5EF4-FFF2-40B4-BE49-F238E27FC236}">
                  <a16:creationId xmlns:a16="http://schemas.microsoft.com/office/drawing/2014/main" id="{68658888-0860-1F3B-C971-045AE52AD6CF}"/>
                </a:ext>
              </a:extLst>
            </p:cNvPr>
            <p:cNvGrpSpPr/>
            <p:nvPr/>
          </p:nvGrpSpPr>
          <p:grpSpPr>
            <a:xfrm>
              <a:off x="4047091" y="4075082"/>
              <a:ext cx="3543680" cy="213009"/>
              <a:chOff x="4047091" y="4075082"/>
              <a:chExt cx="3543680" cy="213009"/>
            </a:xfrm>
            <a:solidFill>
              <a:srgbClr val="2F2F2F"/>
            </a:solidFill>
          </p:grpSpPr>
          <p:sp>
            <p:nvSpPr>
              <p:cNvPr id="73" name="자유형: 도형 72">
                <a:extLst>
                  <a:ext uri="{FF2B5EF4-FFF2-40B4-BE49-F238E27FC236}">
                    <a16:creationId xmlns:a16="http://schemas.microsoft.com/office/drawing/2014/main" id="{F0171C10-4BE9-664E-1044-FEE92A011B21}"/>
                  </a:ext>
                </a:extLst>
              </p:cNvPr>
              <p:cNvSpPr/>
              <p:nvPr/>
            </p:nvSpPr>
            <p:spPr>
              <a:xfrm>
                <a:off x="4047091" y="407509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4" name="자유형: 도형 73">
                <a:extLst>
                  <a:ext uri="{FF2B5EF4-FFF2-40B4-BE49-F238E27FC236}">
                    <a16:creationId xmlns:a16="http://schemas.microsoft.com/office/drawing/2014/main" id="{F384F70F-FCFC-CD02-1A70-66DC01B172E8}"/>
                  </a:ext>
                </a:extLst>
              </p:cNvPr>
              <p:cNvSpPr/>
              <p:nvPr/>
            </p:nvSpPr>
            <p:spPr>
              <a:xfrm>
                <a:off x="430347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5" name="자유형: 도형 74">
                <a:extLst>
                  <a:ext uri="{FF2B5EF4-FFF2-40B4-BE49-F238E27FC236}">
                    <a16:creationId xmlns:a16="http://schemas.microsoft.com/office/drawing/2014/main" id="{0B9F3C45-99DE-686C-426C-C68202362826}"/>
                  </a:ext>
                </a:extLst>
              </p:cNvPr>
              <p:cNvSpPr/>
              <p:nvPr/>
            </p:nvSpPr>
            <p:spPr>
              <a:xfrm>
                <a:off x="455985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8C82FD34-7E8C-7FCE-BF12-19F5DA64F779}"/>
                  </a:ext>
                </a:extLst>
              </p:cNvPr>
              <p:cNvSpPr/>
              <p:nvPr/>
            </p:nvSpPr>
            <p:spPr>
              <a:xfrm>
                <a:off x="481623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13009" y="23557"/>
                      <a:pt x="23557" y="13009"/>
                      <a:pt x="23557" y="0"/>
                    </a:cubicBezTo>
                    <a:lnTo>
                      <a:pt x="188439" y="0"/>
                    </a:lnTo>
                    <a:cubicBezTo>
                      <a:pt x="188439" y="13009"/>
                      <a:pt x="198988" y="23557"/>
                      <a:pt x="211997" y="23557"/>
                    </a:cubicBezTo>
                    <a:lnTo>
                      <a:pt x="211997" y="188439"/>
                    </a:lnTo>
                    <a:cubicBezTo>
                      <a:pt x="198988" y="188439"/>
                      <a:pt x="188439" y="198988"/>
                      <a:pt x="188439" y="211996"/>
                    </a:cubicBezTo>
                    <a:lnTo>
                      <a:pt x="23557" y="211996"/>
                    </a:lnTo>
                    <a:cubicBezTo>
                      <a:pt x="23557" y="198988"/>
                      <a:pt x="13009" y="188439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7" name="자유형: 도형 76">
                <a:extLst>
                  <a:ext uri="{FF2B5EF4-FFF2-40B4-BE49-F238E27FC236}">
                    <a16:creationId xmlns:a16="http://schemas.microsoft.com/office/drawing/2014/main" id="{830D0BCE-E919-E60C-FD49-002DA24E8FE2}"/>
                  </a:ext>
                </a:extLst>
              </p:cNvPr>
              <p:cNvSpPr/>
              <p:nvPr/>
            </p:nvSpPr>
            <p:spPr>
              <a:xfrm>
                <a:off x="5067660" y="4075092"/>
                <a:ext cx="1499773" cy="211996"/>
              </a:xfrm>
              <a:custGeom>
                <a:avLst/>
                <a:gdLst>
                  <a:gd name="connsiteX0" fmla="*/ 0 w 1499773"/>
                  <a:gd name="connsiteY0" fmla="*/ 188439 h 211996"/>
                  <a:gd name="connsiteX1" fmla="*/ 0 w 1499773"/>
                  <a:gd name="connsiteY1" fmla="*/ 23557 h 211996"/>
                  <a:gd name="connsiteX2" fmla="*/ 23557 w 1499773"/>
                  <a:gd name="connsiteY2" fmla="*/ 0 h 211996"/>
                  <a:gd name="connsiteX3" fmla="*/ 1476216 w 1499773"/>
                  <a:gd name="connsiteY3" fmla="*/ 0 h 211996"/>
                  <a:gd name="connsiteX4" fmla="*/ 1499773 w 1499773"/>
                  <a:gd name="connsiteY4" fmla="*/ 23557 h 211996"/>
                  <a:gd name="connsiteX5" fmla="*/ 1499773 w 1499773"/>
                  <a:gd name="connsiteY5" fmla="*/ 188439 h 211996"/>
                  <a:gd name="connsiteX6" fmla="*/ 1476216 w 1499773"/>
                  <a:gd name="connsiteY6" fmla="*/ 211996 h 211996"/>
                  <a:gd name="connsiteX7" fmla="*/ 23548 w 1499773"/>
                  <a:gd name="connsiteY7" fmla="*/ 211996 h 211996"/>
                  <a:gd name="connsiteX8" fmla="*/ 0 w 1499773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99773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476216" y="0"/>
                    </a:lnTo>
                    <a:cubicBezTo>
                      <a:pt x="1489225" y="0"/>
                      <a:pt x="1499773" y="10548"/>
                      <a:pt x="1499773" y="23557"/>
                    </a:cubicBezTo>
                    <a:lnTo>
                      <a:pt x="1499773" y="188439"/>
                    </a:lnTo>
                    <a:cubicBezTo>
                      <a:pt x="1499773" y="201448"/>
                      <a:pt x="1489225" y="211996"/>
                      <a:pt x="1476216" y="211996"/>
                    </a:cubicBezTo>
                    <a:lnTo>
                      <a:pt x="2354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8" name="자유형: 도형 77">
                <a:extLst>
                  <a:ext uri="{FF2B5EF4-FFF2-40B4-BE49-F238E27FC236}">
                    <a16:creationId xmlns:a16="http://schemas.microsoft.com/office/drawing/2014/main" id="{9A97543A-A36E-B3A3-4D59-6F731CCFC1BE}"/>
                  </a:ext>
                </a:extLst>
              </p:cNvPr>
              <p:cNvSpPr/>
              <p:nvPr/>
            </p:nvSpPr>
            <p:spPr>
              <a:xfrm>
                <a:off x="6610910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9" name="자유형: 도형 78">
                <a:extLst>
                  <a:ext uri="{FF2B5EF4-FFF2-40B4-BE49-F238E27FC236}">
                    <a16:creationId xmlns:a16="http://schemas.microsoft.com/office/drawing/2014/main" id="{F9071CF0-BE2F-A00D-C6C0-A025E5AE74AA}"/>
                  </a:ext>
                </a:extLst>
              </p:cNvPr>
              <p:cNvSpPr/>
              <p:nvPr/>
            </p:nvSpPr>
            <p:spPr>
              <a:xfrm>
                <a:off x="6868294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0" name="자유형: 도형 79">
                <a:extLst>
                  <a:ext uri="{FF2B5EF4-FFF2-40B4-BE49-F238E27FC236}">
                    <a16:creationId xmlns:a16="http://schemas.microsoft.com/office/drawing/2014/main" id="{DF9E31E6-B5CA-3DFF-E72A-2AEA77EB4ABB}"/>
                  </a:ext>
                </a:extLst>
              </p:cNvPr>
              <p:cNvSpPr/>
              <p:nvPr/>
            </p:nvSpPr>
            <p:spPr>
              <a:xfrm>
                <a:off x="7378776" y="4076095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1" name="자유형: 도형 80">
                <a:extLst>
                  <a:ext uri="{FF2B5EF4-FFF2-40B4-BE49-F238E27FC236}">
                    <a16:creationId xmlns:a16="http://schemas.microsoft.com/office/drawing/2014/main" id="{59E42665-1522-EC4A-1552-D77F0959488A}"/>
                  </a:ext>
                </a:extLst>
              </p:cNvPr>
              <p:cNvSpPr/>
              <p:nvPr/>
            </p:nvSpPr>
            <p:spPr>
              <a:xfrm>
                <a:off x="7128862" y="4075082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2" name="자유형: 도형 81">
                <a:extLst>
                  <a:ext uri="{FF2B5EF4-FFF2-40B4-BE49-F238E27FC236}">
                    <a16:creationId xmlns:a16="http://schemas.microsoft.com/office/drawing/2014/main" id="{C7933514-59BE-5BED-C6EE-0EF704A86213}"/>
                  </a:ext>
                </a:extLst>
              </p:cNvPr>
              <p:cNvSpPr/>
              <p:nvPr/>
            </p:nvSpPr>
            <p:spPr>
              <a:xfrm>
                <a:off x="7128862" y="4190890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49" name="자유형: 도형 148">
            <a:extLst>
              <a:ext uri="{FF2B5EF4-FFF2-40B4-BE49-F238E27FC236}">
                <a16:creationId xmlns:a16="http://schemas.microsoft.com/office/drawing/2014/main" id="{534DCE9C-ADAB-C5AA-D957-9FD318FF9F95}"/>
              </a:ext>
            </a:extLst>
          </p:cNvPr>
          <p:cNvSpPr/>
          <p:nvPr/>
        </p:nvSpPr>
        <p:spPr>
          <a:xfrm>
            <a:off x="4033101" y="463934"/>
            <a:ext cx="4874354" cy="202664"/>
          </a:xfrm>
          <a:custGeom>
            <a:avLst/>
            <a:gdLst>
              <a:gd name="connsiteX0" fmla="*/ 0 w 4874354"/>
              <a:gd name="connsiteY0" fmla="*/ 193014 h 202664"/>
              <a:gd name="connsiteX1" fmla="*/ 0 w 4874354"/>
              <a:gd name="connsiteY1" fmla="*/ 139752 h 202664"/>
              <a:gd name="connsiteX2" fmla="*/ 113309 w 4874354"/>
              <a:gd name="connsiteY2" fmla="*/ 0 h 202664"/>
              <a:gd name="connsiteX3" fmla="*/ 4761047 w 4874354"/>
              <a:gd name="connsiteY3" fmla="*/ 0 h 202664"/>
              <a:gd name="connsiteX4" fmla="*/ 4874355 w 4874354"/>
              <a:gd name="connsiteY4" fmla="*/ 139752 h 202664"/>
              <a:gd name="connsiteX5" fmla="*/ 4874355 w 4874354"/>
              <a:gd name="connsiteY5" fmla="*/ 202664 h 202664"/>
              <a:gd name="connsiteX6" fmla="*/ 0 w 4874354"/>
              <a:gd name="connsiteY6" fmla="*/ 193014 h 202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74354" h="202664">
                <a:moveTo>
                  <a:pt x="0" y="193014"/>
                </a:moveTo>
                <a:lnTo>
                  <a:pt x="0" y="139752"/>
                </a:lnTo>
                <a:cubicBezTo>
                  <a:pt x="0" y="67555"/>
                  <a:pt x="39712" y="0"/>
                  <a:pt x="113309" y="0"/>
                </a:cubicBezTo>
                <a:lnTo>
                  <a:pt x="4761047" y="0"/>
                </a:lnTo>
                <a:cubicBezTo>
                  <a:pt x="4834642" y="0"/>
                  <a:pt x="4874355" y="57904"/>
                  <a:pt x="4874355" y="139752"/>
                </a:cubicBezTo>
                <a:lnTo>
                  <a:pt x="4874355" y="202664"/>
                </a:lnTo>
                <a:lnTo>
                  <a:pt x="0" y="193014"/>
                </a:ln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150" name="자유형: 도형 149">
            <a:extLst>
              <a:ext uri="{FF2B5EF4-FFF2-40B4-BE49-F238E27FC236}">
                <a16:creationId xmlns:a16="http://schemas.microsoft.com/office/drawing/2014/main" id="{62474AC8-968C-3199-3FA3-451B5BFED72D}"/>
              </a:ext>
            </a:extLst>
          </p:cNvPr>
          <p:cNvSpPr/>
          <p:nvPr/>
        </p:nvSpPr>
        <p:spPr>
          <a:xfrm>
            <a:off x="4030788" y="541555"/>
            <a:ext cx="3728199" cy="1929730"/>
          </a:xfrm>
          <a:custGeom>
            <a:avLst/>
            <a:gdLst>
              <a:gd name="connsiteX0" fmla="*/ 509351 w 3728199"/>
              <a:gd name="connsiteY0" fmla="*/ 1778446 h 1929730"/>
              <a:gd name="connsiteX1" fmla="*/ 200220 w 3728199"/>
              <a:gd name="connsiteY1" fmla="*/ 269804 h 1929730"/>
              <a:gd name="connsiteX2" fmla="*/ 3462960 w 3728199"/>
              <a:gd name="connsiteY2" fmla="*/ 269804 h 1929730"/>
              <a:gd name="connsiteX3" fmla="*/ 3728199 w 3728199"/>
              <a:gd name="connsiteY3" fmla="*/ 4565 h 1929730"/>
              <a:gd name="connsiteX4" fmla="*/ 3713501 w 3728199"/>
              <a:gd name="connsiteY4" fmla="*/ 0 h 1929730"/>
              <a:gd name="connsiteX5" fmla="*/ 115854 w 3728199"/>
              <a:gd name="connsiteY5" fmla="*/ 0 h 1929730"/>
              <a:gd name="connsiteX6" fmla="*/ 2584 w 3728199"/>
              <a:gd name="connsiteY6" fmla="*/ 139935 h 1929730"/>
              <a:gd name="connsiteX7" fmla="*/ 364359 w 3728199"/>
              <a:gd name="connsiteY7" fmla="*/ 1838049 h 1929730"/>
              <a:gd name="connsiteX8" fmla="*/ 477629 w 3728199"/>
              <a:gd name="connsiteY8" fmla="*/ 1929730 h 1929730"/>
              <a:gd name="connsiteX9" fmla="*/ 1803043 w 3728199"/>
              <a:gd name="connsiteY9" fmla="*/ 1929730 h 1929730"/>
              <a:gd name="connsiteX10" fmla="*/ 1954318 w 3728199"/>
              <a:gd name="connsiteY10" fmla="*/ 1778456 h 1929730"/>
              <a:gd name="connsiteX11" fmla="*/ 509351 w 3728199"/>
              <a:gd name="connsiteY11" fmla="*/ 1778456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28199" h="1929730">
                <a:moveTo>
                  <a:pt x="509351" y="1778446"/>
                </a:moveTo>
                <a:lnTo>
                  <a:pt x="200220" y="269804"/>
                </a:lnTo>
                <a:lnTo>
                  <a:pt x="3462960" y="269804"/>
                </a:lnTo>
                <a:lnTo>
                  <a:pt x="3728199" y="4565"/>
                </a:lnTo>
                <a:lnTo>
                  <a:pt x="3713501" y="0"/>
                </a:lnTo>
                <a:lnTo>
                  <a:pt x="115854" y="0"/>
                </a:lnTo>
                <a:cubicBezTo>
                  <a:pt x="42181" y="0"/>
                  <a:pt x="-12761" y="67883"/>
                  <a:pt x="2584" y="139935"/>
                </a:cubicBezTo>
                <a:lnTo>
                  <a:pt x="364359" y="1838049"/>
                </a:lnTo>
                <a:cubicBezTo>
                  <a:pt x="375747" y="1891504"/>
                  <a:pt x="422967" y="1929730"/>
                  <a:pt x="477629" y="1929730"/>
                </a:cubicBezTo>
                <a:lnTo>
                  <a:pt x="1803043" y="1929730"/>
                </a:lnTo>
                <a:lnTo>
                  <a:pt x="1954318" y="1778456"/>
                </a:lnTo>
                <a:lnTo>
                  <a:pt x="509351" y="1778456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51" name="자유형: 도형 150">
            <a:extLst>
              <a:ext uri="{FF2B5EF4-FFF2-40B4-BE49-F238E27FC236}">
                <a16:creationId xmlns:a16="http://schemas.microsoft.com/office/drawing/2014/main" id="{1E6A30F9-6385-347A-E8AF-63F206E38D77}"/>
              </a:ext>
            </a:extLst>
          </p:cNvPr>
          <p:cNvSpPr/>
          <p:nvPr/>
        </p:nvSpPr>
        <p:spPr>
          <a:xfrm>
            <a:off x="5814530" y="541555"/>
            <a:ext cx="3095233" cy="1929730"/>
          </a:xfrm>
          <a:custGeom>
            <a:avLst/>
            <a:gdLst>
              <a:gd name="connsiteX0" fmla="*/ 2979377 w 3095233"/>
              <a:gd name="connsiteY0" fmla="*/ 0 h 1929730"/>
              <a:gd name="connsiteX1" fmla="*/ 1929720 w 3095233"/>
              <a:gd name="connsiteY1" fmla="*/ 0 h 1929730"/>
              <a:gd name="connsiteX2" fmla="*/ 1659907 w 3095233"/>
              <a:gd name="connsiteY2" fmla="*/ 269814 h 1929730"/>
              <a:gd name="connsiteX3" fmla="*/ 2881664 w 3095233"/>
              <a:gd name="connsiteY3" fmla="*/ 269814 h 1929730"/>
              <a:gd name="connsiteX4" fmla="*/ 2585871 w 3095233"/>
              <a:gd name="connsiteY4" fmla="*/ 1778456 h 1929730"/>
              <a:gd name="connsiteX5" fmla="*/ 151274 w 3095233"/>
              <a:gd name="connsiteY5" fmla="*/ 1778456 h 1929730"/>
              <a:gd name="connsiteX6" fmla="*/ 0 w 3095233"/>
              <a:gd name="connsiteY6" fmla="*/ 1929730 h 1929730"/>
              <a:gd name="connsiteX7" fmla="*/ 2617602 w 3095233"/>
              <a:gd name="connsiteY7" fmla="*/ 1929730 h 1929730"/>
              <a:gd name="connsiteX8" fmla="*/ 2730872 w 3095233"/>
              <a:gd name="connsiteY8" fmla="*/ 1838049 h 1929730"/>
              <a:gd name="connsiteX9" fmla="*/ 3092647 w 3095233"/>
              <a:gd name="connsiteY9" fmla="*/ 139935 h 1929730"/>
              <a:gd name="connsiteX10" fmla="*/ 2979377 w 3095233"/>
              <a:gd name="connsiteY10" fmla="*/ 0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95233" h="1929730">
                <a:moveTo>
                  <a:pt x="2979377" y="0"/>
                </a:moveTo>
                <a:lnTo>
                  <a:pt x="1929720" y="0"/>
                </a:lnTo>
                <a:lnTo>
                  <a:pt x="1659907" y="269814"/>
                </a:lnTo>
                <a:lnTo>
                  <a:pt x="2881664" y="269814"/>
                </a:lnTo>
                <a:lnTo>
                  <a:pt x="2585871" y="1778456"/>
                </a:lnTo>
                <a:lnTo>
                  <a:pt x="151274" y="1778456"/>
                </a:lnTo>
                <a:lnTo>
                  <a:pt x="0" y="1929730"/>
                </a:lnTo>
                <a:lnTo>
                  <a:pt x="2617602" y="1929730"/>
                </a:lnTo>
                <a:cubicBezTo>
                  <a:pt x="2672263" y="1929730"/>
                  <a:pt x="2719484" y="1891514"/>
                  <a:pt x="2730872" y="1838049"/>
                </a:cubicBezTo>
                <a:lnTo>
                  <a:pt x="3092647" y="139935"/>
                </a:lnTo>
                <a:cubicBezTo>
                  <a:pt x="3108001" y="67883"/>
                  <a:pt x="3053050" y="0"/>
                  <a:pt x="2979377" y="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52" name="사다리꼴 151">
            <a:extLst>
              <a:ext uri="{FF2B5EF4-FFF2-40B4-BE49-F238E27FC236}">
                <a16:creationId xmlns:a16="http://schemas.microsoft.com/office/drawing/2014/main" id="{87199D5A-8569-E20A-3CE5-5AD8E24F7F81}"/>
              </a:ext>
            </a:extLst>
          </p:cNvPr>
          <p:cNvSpPr/>
          <p:nvPr/>
        </p:nvSpPr>
        <p:spPr>
          <a:xfrm rot="10800000">
            <a:off x="4232689" y="810958"/>
            <a:ext cx="4464315" cy="1511153"/>
          </a:xfrm>
          <a:prstGeom prst="trapezoid">
            <a:avLst>
              <a:gd name="adj" fmla="val 19642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58" name="그룹 157">
            <a:extLst>
              <a:ext uri="{FF2B5EF4-FFF2-40B4-BE49-F238E27FC236}">
                <a16:creationId xmlns:a16="http://schemas.microsoft.com/office/drawing/2014/main" id="{6C549AD9-2FCB-CB4D-4208-BF4A3ECCE653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CE6432-CE99-5D12-285E-3D6CB628D38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FF9F7F2-9FF9-AAC3-B4FF-B5D3CA382BFB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3CFF891-491A-D0CD-1A17-1080BD5761FA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83BBF32-D6AF-B83D-C3E8-D763FA859222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5AEFBDC-43A7-D651-6A26-D01EBAE33D3D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3563411C-BD8C-05B4-D350-79D2999D5C16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798148CC-8F88-681D-0208-7DCB59B5337F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" name="직사각형 156">
              <a:extLst>
                <a:ext uri="{FF2B5EF4-FFF2-40B4-BE49-F238E27FC236}">
                  <a16:creationId xmlns:a16="http://schemas.microsoft.com/office/drawing/2014/main" id="{87AEB2F0-5A3A-5AD4-A666-12F7DDCC2EE1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16511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602">
        <p159:morph option="byObject"/>
      </p:transition>
    </mc:Choice>
    <mc:Fallback xmlns="">
      <p:transition spd="med" advTm="602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91D744A-120B-807C-C7AA-F7487C88C766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4C323CA0-47C4-9057-0CFA-AA651E3A6AE6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0F08979-B9BD-4A0B-1C95-E3D442CB8E8D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2C1EBEC-B5A0-A321-C12B-088F4AE1BC03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A9E065B-6441-0760-56B8-82F212BF3D5C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52C37E1-D2CA-7DEF-4DAE-0ABA53D4D66A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CF22C4B-5A8E-1018-2CBA-225B15A7D2FC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18AD32-29D6-C0FD-F047-612B549E87B1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CFF1595-A0A0-242B-30E2-D5F546CA9D9C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사각형: 둥근 모서리 3085">
            <a:extLst>
              <a:ext uri="{FF2B5EF4-FFF2-40B4-BE49-F238E27FC236}">
                <a16:creationId xmlns:a16="http://schemas.microsoft.com/office/drawing/2014/main" id="{525C1DCE-D108-AD03-EF1E-7D38595C1A2E}"/>
              </a:ext>
            </a:extLst>
          </p:cNvPr>
          <p:cNvSpPr/>
          <p:nvPr/>
        </p:nvSpPr>
        <p:spPr>
          <a:xfrm>
            <a:off x="198023" y="7565249"/>
            <a:ext cx="9942540" cy="3055988"/>
          </a:xfrm>
          <a:custGeom>
            <a:avLst/>
            <a:gdLst>
              <a:gd name="connsiteX0" fmla="*/ 0 w 9474199"/>
              <a:gd name="connsiteY0" fmla="*/ 202170 h 2127436"/>
              <a:gd name="connsiteX1" fmla="*/ 202170 w 9474199"/>
              <a:gd name="connsiteY1" fmla="*/ 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0 w 9474199"/>
              <a:gd name="connsiteY8" fmla="*/ 202170 h 2127436"/>
              <a:gd name="connsiteX0" fmla="*/ 0 w 9474199"/>
              <a:gd name="connsiteY0" fmla="*/ 20217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0 w 9474199"/>
              <a:gd name="connsiteY8" fmla="*/ 202170 h 2127436"/>
              <a:gd name="connsiteX0" fmla="*/ 165100 w 9474199"/>
              <a:gd name="connsiteY0" fmla="*/ 63397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65100 w 9474199"/>
              <a:gd name="connsiteY8" fmla="*/ 633970 h 2127436"/>
              <a:gd name="connsiteX0" fmla="*/ 111760 w 9474199"/>
              <a:gd name="connsiteY0" fmla="*/ 99211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992110 h 2127436"/>
              <a:gd name="connsiteX0" fmla="*/ 111760 w 9474199"/>
              <a:gd name="connsiteY0" fmla="*/ 110641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106410 h 2127436"/>
              <a:gd name="connsiteX0" fmla="*/ 111760 w 9474199"/>
              <a:gd name="connsiteY0" fmla="*/ 1106410 h 2127436"/>
              <a:gd name="connsiteX1" fmla="*/ 608570 w 9474199"/>
              <a:gd name="connsiteY1" fmla="*/ 12700 h 2127436"/>
              <a:gd name="connsiteX2" fmla="*/ 867766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106410 h 2127436"/>
              <a:gd name="connsiteX0" fmla="*/ 111760 w 9481819"/>
              <a:gd name="connsiteY0" fmla="*/ 1106410 h 2127436"/>
              <a:gd name="connsiteX1" fmla="*/ 608570 w 9481819"/>
              <a:gd name="connsiteY1" fmla="*/ 12700 h 2127436"/>
              <a:gd name="connsiteX2" fmla="*/ 8677669 w 9481819"/>
              <a:gd name="connsiteY2" fmla="*/ 0 h 2127436"/>
              <a:gd name="connsiteX3" fmla="*/ 9481819 w 9481819"/>
              <a:gd name="connsiteY3" fmla="*/ 1208010 h 2127436"/>
              <a:gd name="connsiteX4" fmla="*/ 9474199 w 9481819"/>
              <a:gd name="connsiteY4" fmla="*/ 1925266 h 2127436"/>
              <a:gd name="connsiteX5" fmla="*/ 9272029 w 9481819"/>
              <a:gd name="connsiteY5" fmla="*/ 2127436 h 2127436"/>
              <a:gd name="connsiteX6" fmla="*/ 202170 w 9481819"/>
              <a:gd name="connsiteY6" fmla="*/ 2127436 h 2127436"/>
              <a:gd name="connsiteX7" fmla="*/ 0 w 9481819"/>
              <a:gd name="connsiteY7" fmla="*/ 1925266 h 2127436"/>
              <a:gd name="connsiteX8" fmla="*/ 111760 w 9481819"/>
              <a:gd name="connsiteY8" fmla="*/ 1106410 h 2127436"/>
              <a:gd name="connsiteX0" fmla="*/ 111760 w 9481819"/>
              <a:gd name="connsiteY0" fmla="*/ 1106410 h 2127436"/>
              <a:gd name="connsiteX1" fmla="*/ 608570 w 9481819"/>
              <a:gd name="connsiteY1" fmla="*/ 12700 h 2127436"/>
              <a:gd name="connsiteX2" fmla="*/ 8677669 w 9481819"/>
              <a:gd name="connsiteY2" fmla="*/ 0 h 2127436"/>
              <a:gd name="connsiteX3" fmla="*/ 9481819 w 9481819"/>
              <a:gd name="connsiteY3" fmla="*/ 1208010 h 2127436"/>
              <a:gd name="connsiteX4" fmla="*/ 9474199 w 9481819"/>
              <a:gd name="connsiteY4" fmla="*/ 1925266 h 2127436"/>
              <a:gd name="connsiteX5" fmla="*/ 9272029 w 9481819"/>
              <a:gd name="connsiteY5" fmla="*/ 2127436 h 2127436"/>
              <a:gd name="connsiteX6" fmla="*/ 202170 w 9481819"/>
              <a:gd name="connsiteY6" fmla="*/ 2127436 h 2127436"/>
              <a:gd name="connsiteX7" fmla="*/ 0 w 9481819"/>
              <a:gd name="connsiteY7" fmla="*/ 1925266 h 2127436"/>
              <a:gd name="connsiteX8" fmla="*/ 111760 w 9481819"/>
              <a:gd name="connsiteY8" fmla="*/ 1106410 h 2127436"/>
              <a:gd name="connsiteX0" fmla="*/ 111760 w 9481819"/>
              <a:gd name="connsiteY0" fmla="*/ 1106410 h 2127436"/>
              <a:gd name="connsiteX1" fmla="*/ 608570 w 9481819"/>
              <a:gd name="connsiteY1" fmla="*/ 12700 h 2127436"/>
              <a:gd name="connsiteX2" fmla="*/ 8677669 w 9481819"/>
              <a:gd name="connsiteY2" fmla="*/ 0 h 2127436"/>
              <a:gd name="connsiteX3" fmla="*/ 9481819 w 9481819"/>
              <a:gd name="connsiteY3" fmla="*/ 1208010 h 2127436"/>
              <a:gd name="connsiteX4" fmla="*/ 9474199 w 9481819"/>
              <a:gd name="connsiteY4" fmla="*/ 1925266 h 2127436"/>
              <a:gd name="connsiteX5" fmla="*/ 9272029 w 9481819"/>
              <a:gd name="connsiteY5" fmla="*/ 2127436 h 2127436"/>
              <a:gd name="connsiteX6" fmla="*/ 202170 w 9481819"/>
              <a:gd name="connsiteY6" fmla="*/ 2127436 h 2127436"/>
              <a:gd name="connsiteX7" fmla="*/ 0 w 9481819"/>
              <a:gd name="connsiteY7" fmla="*/ 1925266 h 2127436"/>
              <a:gd name="connsiteX8" fmla="*/ 111760 w 9481819"/>
              <a:gd name="connsiteY8" fmla="*/ 1106410 h 2127436"/>
              <a:gd name="connsiteX0" fmla="*/ 111760 w 9474199"/>
              <a:gd name="connsiteY0" fmla="*/ 1106410 h 2127436"/>
              <a:gd name="connsiteX1" fmla="*/ 608570 w 9474199"/>
              <a:gd name="connsiteY1" fmla="*/ 12700 h 2127436"/>
              <a:gd name="connsiteX2" fmla="*/ 8677669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106410 h 2127436"/>
              <a:gd name="connsiteX0" fmla="*/ 111760 w 9474199"/>
              <a:gd name="connsiteY0" fmla="*/ 1525510 h 2127436"/>
              <a:gd name="connsiteX1" fmla="*/ 608570 w 9474199"/>
              <a:gd name="connsiteY1" fmla="*/ 12700 h 2127436"/>
              <a:gd name="connsiteX2" fmla="*/ 8677669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525510 h 2127436"/>
              <a:gd name="connsiteX0" fmla="*/ 111760 w 9474199"/>
              <a:gd name="connsiteY0" fmla="*/ 1525510 h 2127436"/>
              <a:gd name="connsiteX1" fmla="*/ 910202 w 9474199"/>
              <a:gd name="connsiteY1" fmla="*/ 12700 h 2127436"/>
              <a:gd name="connsiteX2" fmla="*/ 8677669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525510 h 2127436"/>
              <a:gd name="connsiteX0" fmla="*/ 111760 w 9474199"/>
              <a:gd name="connsiteY0" fmla="*/ 1525510 h 2127436"/>
              <a:gd name="connsiteX1" fmla="*/ 910202 w 9474199"/>
              <a:gd name="connsiteY1" fmla="*/ 12700 h 2127436"/>
              <a:gd name="connsiteX2" fmla="*/ 8581695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525510 h 2127436"/>
              <a:gd name="connsiteX0" fmla="*/ 221445 w 9474199"/>
              <a:gd name="connsiteY0" fmla="*/ 1627034 h 2127436"/>
              <a:gd name="connsiteX1" fmla="*/ 910202 w 9474199"/>
              <a:gd name="connsiteY1" fmla="*/ 12700 h 2127436"/>
              <a:gd name="connsiteX2" fmla="*/ 8581695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221445 w 9474199"/>
              <a:gd name="connsiteY8" fmla="*/ 1627034 h 2127436"/>
              <a:gd name="connsiteX0" fmla="*/ 111761 w 9474199"/>
              <a:gd name="connsiteY0" fmla="*/ 1880844 h 2127436"/>
              <a:gd name="connsiteX1" fmla="*/ 910202 w 9474199"/>
              <a:gd name="connsiteY1" fmla="*/ 12700 h 2127436"/>
              <a:gd name="connsiteX2" fmla="*/ 8581695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1 w 9474199"/>
              <a:gd name="connsiteY8" fmla="*/ 1880844 h 2127436"/>
              <a:gd name="connsiteX0" fmla="*/ 43209 w 9405647"/>
              <a:gd name="connsiteY0" fmla="*/ 1880844 h 2127734"/>
              <a:gd name="connsiteX1" fmla="*/ 841650 w 9405647"/>
              <a:gd name="connsiteY1" fmla="*/ 12700 h 2127734"/>
              <a:gd name="connsiteX2" fmla="*/ 8513143 w 9405647"/>
              <a:gd name="connsiteY2" fmla="*/ 0 h 2127734"/>
              <a:gd name="connsiteX3" fmla="*/ 9286267 w 9405647"/>
              <a:gd name="connsiteY3" fmla="*/ 1690610 h 2127734"/>
              <a:gd name="connsiteX4" fmla="*/ 9405647 w 9405647"/>
              <a:gd name="connsiteY4" fmla="*/ 1925266 h 2127734"/>
              <a:gd name="connsiteX5" fmla="*/ 9203477 w 9405647"/>
              <a:gd name="connsiteY5" fmla="*/ 2127436 h 2127734"/>
              <a:gd name="connsiteX6" fmla="*/ 133618 w 9405647"/>
              <a:gd name="connsiteY6" fmla="*/ 2127436 h 2127734"/>
              <a:gd name="connsiteX7" fmla="*/ 0 w 9405647"/>
              <a:gd name="connsiteY7" fmla="*/ 2026790 h 2127734"/>
              <a:gd name="connsiteX8" fmla="*/ 43209 w 9405647"/>
              <a:gd name="connsiteY8" fmla="*/ 1880844 h 2127734"/>
              <a:gd name="connsiteX0" fmla="*/ 43209 w 9405647"/>
              <a:gd name="connsiteY0" fmla="*/ 1880844 h 2137588"/>
              <a:gd name="connsiteX1" fmla="*/ 841650 w 9405647"/>
              <a:gd name="connsiteY1" fmla="*/ 12700 h 2137588"/>
              <a:gd name="connsiteX2" fmla="*/ 8513143 w 9405647"/>
              <a:gd name="connsiteY2" fmla="*/ 0 h 2137588"/>
              <a:gd name="connsiteX3" fmla="*/ 9286267 w 9405647"/>
              <a:gd name="connsiteY3" fmla="*/ 1690610 h 2137588"/>
              <a:gd name="connsiteX4" fmla="*/ 9405647 w 9405647"/>
              <a:gd name="connsiteY4" fmla="*/ 1925266 h 2137588"/>
              <a:gd name="connsiteX5" fmla="*/ 9203477 w 9405647"/>
              <a:gd name="connsiteY5" fmla="*/ 2127436 h 2137588"/>
              <a:gd name="connsiteX6" fmla="*/ 270723 w 9405647"/>
              <a:gd name="connsiteY6" fmla="*/ 2137588 h 2137588"/>
              <a:gd name="connsiteX7" fmla="*/ 0 w 9405647"/>
              <a:gd name="connsiteY7" fmla="*/ 2026790 h 2137588"/>
              <a:gd name="connsiteX8" fmla="*/ 43209 w 9405647"/>
              <a:gd name="connsiteY8" fmla="*/ 1880844 h 2137588"/>
              <a:gd name="connsiteX0" fmla="*/ 43209 w 9405647"/>
              <a:gd name="connsiteY0" fmla="*/ 1880844 h 2137588"/>
              <a:gd name="connsiteX1" fmla="*/ 841650 w 9405647"/>
              <a:gd name="connsiteY1" fmla="*/ 12700 h 2137588"/>
              <a:gd name="connsiteX2" fmla="*/ 8513143 w 9405647"/>
              <a:gd name="connsiteY2" fmla="*/ 0 h 2137588"/>
              <a:gd name="connsiteX3" fmla="*/ 9286267 w 9405647"/>
              <a:gd name="connsiteY3" fmla="*/ 1690610 h 2137588"/>
              <a:gd name="connsiteX4" fmla="*/ 9405647 w 9405647"/>
              <a:gd name="connsiteY4" fmla="*/ 1925266 h 2137588"/>
              <a:gd name="connsiteX5" fmla="*/ 9162346 w 9405647"/>
              <a:gd name="connsiteY5" fmla="*/ 2137588 h 2137588"/>
              <a:gd name="connsiteX6" fmla="*/ 270723 w 9405647"/>
              <a:gd name="connsiteY6" fmla="*/ 2137588 h 2137588"/>
              <a:gd name="connsiteX7" fmla="*/ 0 w 9405647"/>
              <a:gd name="connsiteY7" fmla="*/ 2026790 h 2137588"/>
              <a:gd name="connsiteX8" fmla="*/ 43209 w 9405647"/>
              <a:gd name="connsiteY8" fmla="*/ 1880844 h 2137588"/>
              <a:gd name="connsiteX0" fmla="*/ 43209 w 9323384"/>
              <a:gd name="connsiteY0" fmla="*/ 1880844 h 2137588"/>
              <a:gd name="connsiteX1" fmla="*/ 841650 w 9323384"/>
              <a:gd name="connsiteY1" fmla="*/ 12700 h 2137588"/>
              <a:gd name="connsiteX2" fmla="*/ 8513143 w 9323384"/>
              <a:gd name="connsiteY2" fmla="*/ 0 h 2137588"/>
              <a:gd name="connsiteX3" fmla="*/ 9286267 w 9323384"/>
              <a:gd name="connsiteY3" fmla="*/ 1690610 h 2137588"/>
              <a:gd name="connsiteX4" fmla="*/ 9323384 w 9323384"/>
              <a:gd name="connsiteY4" fmla="*/ 1935419 h 2137588"/>
              <a:gd name="connsiteX5" fmla="*/ 9162346 w 9323384"/>
              <a:gd name="connsiteY5" fmla="*/ 2137588 h 2137588"/>
              <a:gd name="connsiteX6" fmla="*/ 270723 w 9323384"/>
              <a:gd name="connsiteY6" fmla="*/ 2137588 h 2137588"/>
              <a:gd name="connsiteX7" fmla="*/ 0 w 9323384"/>
              <a:gd name="connsiteY7" fmla="*/ 2026790 h 2137588"/>
              <a:gd name="connsiteX8" fmla="*/ 43209 w 9323384"/>
              <a:gd name="connsiteY8" fmla="*/ 1880844 h 2137588"/>
              <a:gd name="connsiteX0" fmla="*/ 43209 w 9323384"/>
              <a:gd name="connsiteY0" fmla="*/ 1880844 h 2137588"/>
              <a:gd name="connsiteX1" fmla="*/ 841650 w 9323384"/>
              <a:gd name="connsiteY1" fmla="*/ 12700 h 2137588"/>
              <a:gd name="connsiteX2" fmla="*/ 8513143 w 9323384"/>
              <a:gd name="connsiteY2" fmla="*/ 0 h 2137588"/>
              <a:gd name="connsiteX3" fmla="*/ 9286267 w 9323384"/>
              <a:gd name="connsiteY3" fmla="*/ 1731219 h 2137588"/>
              <a:gd name="connsiteX4" fmla="*/ 9323384 w 9323384"/>
              <a:gd name="connsiteY4" fmla="*/ 1935419 h 2137588"/>
              <a:gd name="connsiteX5" fmla="*/ 9162346 w 9323384"/>
              <a:gd name="connsiteY5" fmla="*/ 2137588 h 2137588"/>
              <a:gd name="connsiteX6" fmla="*/ 270723 w 9323384"/>
              <a:gd name="connsiteY6" fmla="*/ 2137588 h 2137588"/>
              <a:gd name="connsiteX7" fmla="*/ 0 w 9323384"/>
              <a:gd name="connsiteY7" fmla="*/ 2026790 h 2137588"/>
              <a:gd name="connsiteX8" fmla="*/ 43209 w 9323384"/>
              <a:gd name="connsiteY8" fmla="*/ 1880844 h 2137588"/>
              <a:gd name="connsiteX0" fmla="*/ 43209 w 9391936"/>
              <a:gd name="connsiteY0" fmla="*/ 1880844 h 2137588"/>
              <a:gd name="connsiteX1" fmla="*/ 841650 w 9391936"/>
              <a:gd name="connsiteY1" fmla="*/ 12700 h 2137588"/>
              <a:gd name="connsiteX2" fmla="*/ 8513143 w 9391936"/>
              <a:gd name="connsiteY2" fmla="*/ 0 h 2137588"/>
              <a:gd name="connsiteX3" fmla="*/ 9286267 w 9391936"/>
              <a:gd name="connsiteY3" fmla="*/ 1731219 h 2137588"/>
              <a:gd name="connsiteX4" fmla="*/ 9391936 w 9391936"/>
              <a:gd name="connsiteY4" fmla="*/ 1955724 h 2137588"/>
              <a:gd name="connsiteX5" fmla="*/ 9162346 w 9391936"/>
              <a:gd name="connsiteY5" fmla="*/ 2137588 h 2137588"/>
              <a:gd name="connsiteX6" fmla="*/ 270723 w 9391936"/>
              <a:gd name="connsiteY6" fmla="*/ 2137588 h 2137588"/>
              <a:gd name="connsiteX7" fmla="*/ 0 w 9391936"/>
              <a:gd name="connsiteY7" fmla="*/ 2026790 h 2137588"/>
              <a:gd name="connsiteX8" fmla="*/ 43209 w 9391936"/>
              <a:gd name="connsiteY8" fmla="*/ 1880844 h 213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391936" h="2137588">
                <a:moveTo>
                  <a:pt x="43209" y="1880844"/>
                </a:moveTo>
                <a:cubicBezTo>
                  <a:pt x="43209" y="1769189"/>
                  <a:pt x="729995" y="12700"/>
                  <a:pt x="841650" y="12700"/>
                </a:cubicBezTo>
                <a:lnTo>
                  <a:pt x="8513143" y="0"/>
                </a:lnTo>
                <a:cubicBezTo>
                  <a:pt x="8624798" y="0"/>
                  <a:pt x="9286267" y="1619564"/>
                  <a:pt x="9286267" y="1731219"/>
                </a:cubicBezTo>
                <a:lnTo>
                  <a:pt x="9391936" y="1955724"/>
                </a:lnTo>
                <a:cubicBezTo>
                  <a:pt x="9391936" y="2067379"/>
                  <a:pt x="9274001" y="2137588"/>
                  <a:pt x="9162346" y="2137588"/>
                </a:cubicBezTo>
                <a:lnTo>
                  <a:pt x="270723" y="2137588"/>
                </a:lnTo>
                <a:cubicBezTo>
                  <a:pt x="159068" y="2137588"/>
                  <a:pt x="0" y="2138445"/>
                  <a:pt x="0" y="2026790"/>
                </a:cubicBezTo>
                <a:lnTo>
                  <a:pt x="43209" y="1880844"/>
                </a:lnTo>
                <a:close/>
              </a:path>
            </a:pathLst>
          </a:custGeom>
          <a:solidFill>
            <a:srgbClr val="73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 descr="컴퓨터, 키보드, 전자기기, 실내이(가) 표시된 사진&#10;&#10;자동 생성된 설명">
            <a:extLst>
              <a:ext uri="{FF2B5EF4-FFF2-40B4-BE49-F238E27FC236}">
                <a16:creationId xmlns:a16="http://schemas.microsoft.com/office/drawing/2014/main" id="{81F9FB9D-BA2E-3868-6F8B-7AEA27B8A1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89" y="7058226"/>
            <a:ext cx="8641782" cy="3630224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14802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1DAFECC-F054-A012-6AC9-04C7951F491B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6BD5DC9-D502-250E-96D3-E30080F53ADB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9F9AA3C-F194-2C07-DF51-F6E35A204992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02E4ADA-87C4-919B-C928-979CE5A5EAFE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B9D4602-B498-8F77-58F6-D5EC843BDBD0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F3733ED-6B98-60FF-84BC-2614D7CF9CA6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92666F1-8C1E-04ED-6CFD-936C29603B6B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01A3830-513E-CA6E-455D-964E3B0591AD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6FBB84A-BF75-A82C-DABA-B7E196A21142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3524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9" name="직사각형 318">
            <a:extLst>
              <a:ext uri="{FF2B5EF4-FFF2-40B4-BE49-F238E27FC236}">
                <a16:creationId xmlns:a16="http://schemas.microsoft.com/office/drawing/2014/main" id="{7890A010-E307-4AFF-96E3-41D62ECAE94D}"/>
              </a:ext>
            </a:extLst>
          </p:cNvPr>
          <p:cNvSpPr/>
          <p:nvPr/>
        </p:nvSpPr>
        <p:spPr>
          <a:xfrm>
            <a:off x="3715647" y="2500086"/>
            <a:ext cx="4760696" cy="2960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관리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자세 교정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결과</a:t>
            </a:r>
          </a:p>
        </p:txBody>
      </p:sp>
      <p:sp>
        <p:nvSpPr>
          <p:cNvPr id="320" name="직사각형 319">
            <a:extLst>
              <a:ext uri="{FF2B5EF4-FFF2-40B4-BE49-F238E27FC236}">
                <a16:creationId xmlns:a16="http://schemas.microsoft.com/office/drawing/2014/main" id="{D452119C-E9F5-0B79-65C2-CCD70B26266D}"/>
              </a:ext>
            </a:extLst>
          </p:cNvPr>
          <p:cNvSpPr/>
          <p:nvPr/>
        </p:nvSpPr>
        <p:spPr>
          <a:xfrm>
            <a:off x="3439886" y="1266372"/>
            <a:ext cx="5312218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기능 소개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610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9" name="직사각형 318">
            <a:extLst>
              <a:ext uri="{FF2B5EF4-FFF2-40B4-BE49-F238E27FC236}">
                <a16:creationId xmlns:a16="http://schemas.microsoft.com/office/drawing/2014/main" id="{7890A010-E307-4AFF-96E3-41D62ECAE94D}"/>
              </a:ext>
            </a:extLst>
          </p:cNvPr>
          <p:cNvSpPr/>
          <p:nvPr/>
        </p:nvSpPr>
        <p:spPr>
          <a:xfrm>
            <a:off x="3715647" y="1948543"/>
            <a:ext cx="4760696" cy="2960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66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기능 소개</a:t>
            </a:r>
            <a:endParaRPr lang="en-US" altLang="ko-KR" sz="66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872925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A1DC9D0E-5E0E-5036-8773-CA528AE177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391506">
            <a:off x="17305043" y="8324850"/>
            <a:ext cx="4818796" cy="6858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6F6956E9-8512-1E09-BA27-BC135F9B7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91681">
            <a:off x="9558416" y="14537584"/>
            <a:ext cx="5612716" cy="6858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65264D3-3E0F-5786-343F-48DE4E654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89459">
            <a:off x="-556777" y="14420849"/>
            <a:ext cx="4919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05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845">
        <p:fade/>
      </p:transition>
    </mc:Choice>
    <mc:Fallback xmlns="">
      <p:transition spd="med" advTm="845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A1DC9D0E-5E0E-5036-8773-CA528AE177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391506">
            <a:off x="9854468" y="-120651"/>
            <a:ext cx="4818796" cy="6858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6F6956E9-8512-1E09-BA27-BC135F9B7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91681">
            <a:off x="6577287" y="3017567"/>
            <a:ext cx="5612716" cy="6858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65264D3-3E0F-5786-343F-48DE4E654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89459">
            <a:off x="2322955" y="3748663"/>
            <a:ext cx="4919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759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610">
        <p159:morph option="byObject"/>
      </p:transition>
    </mc:Choice>
    <mc:Fallback xmlns="">
      <p:transition spd="med" advTm="61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래픽 3" descr="알람 시계 단색으로 채워진">
            <a:extLst>
              <a:ext uri="{FF2B5EF4-FFF2-40B4-BE49-F238E27FC236}">
                <a16:creationId xmlns:a16="http://schemas.microsoft.com/office/drawing/2014/main" id="{D6E58653-FB28-DCE5-CF02-ED8A4A320D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28600" y="2362200"/>
            <a:ext cx="2133600" cy="21336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7231BD3-D0D3-40BD-93B9-7E9D6678C7C5}"/>
              </a:ext>
            </a:extLst>
          </p:cNvPr>
          <p:cNvSpPr/>
          <p:nvPr/>
        </p:nvSpPr>
        <p:spPr>
          <a:xfrm>
            <a:off x="4343400" y="428625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>
                    <a:alpha val="0"/>
                  </a:srgbClr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9743707-A93C-800B-0E1F-3ADB6E4ADF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391506">
            <a:off x="17305043" y="8324850"/>
            <a:ext cx="4818796" cy="6858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8415F3C-25BA-0B68-DA42-70363CF468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991681">
            <a:off x="9558416" y="14537584"/>
            <a:ext cx="5612716" cy="6858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88CFEB9-D026-BD92-90E9-975A4AB94A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989459">
            <a:off x="-556777" y="14420849"/>
            <a:ext cx="4919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942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 advTm="560">
        <p159:morph option="byObject"/>
      </p:transition>
    </mc:Choice>
    <mc:Fallback xmlns="">
      <p:transition spd="slow" advTm="56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래픽 14" descr="알람 시계 단색으로 채워진">
            <a:extLst>
              <a:ext uri="{FF2B5EF4-FFF2-40B4-BE49-F238E27FC236}">
                <a16:creationId xmlns:a16="http://schemas.microsoft.com/office/drawing/2014/main" id="{CEA1B1F6-91FD-1E2C-B294-66D306C486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28600" y="2000250"/>
            <a:ext cx="2133600" cy="21336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BCD63A-62BE-ECE2-744A-71573F0F91C2}"/>
              </a:ext>
            </a:extLst>
          </p:cNvPr>
          <p:cNvSpPr/>
          <p:nvPr/>
        </p:nvSpPr>
        <p:spPr>
          <a:xfrm>
            <a:off x="43434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4631A86-CD4A-5FE6-BF2E-A054AEB832B2}"/>
              </a:ext>
            </a:extLst>
          </p:cNvPr>
          <p:cNvSpPr/>
          <p:nvPr/>
        </p:nvSpPr>
        <p:spPr>
          <a:xfrm>
            <a:off x="12133651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앉아 있는 시간</a:t>
            </a:r>
          </a:p>
        </p:txBody>
      </p:sp>
      <p:pic>
        <p:nvPicPr>
          <p:cNvPr id="17" name="그래픽 16" descr="남성 프로그래머 단색으로 채워진">
            <a:extLst>
              <a:ext uri="{FF2B5EF4-FFF2-40B4-BE49-F238E27FC236}">
                <a16:creationId xmlns:a16="http://schemas.microsoft.com/office/drawing/2014/main" id="{77ED6F4D-6BCC-949F-B9DB-82B5C32920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818851" y="2000250"/>
            <a:ext cx="21336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880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 advTm="471">
        <p159:morph option="byObject"/>
      </p:transition>
    </mc:Choice>
    <mc:Fallback xmlns="">
      <p:transition spd="med" advTm="471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" name="그래픽 3" descr="알람 시계 단색으로 채워진">
            <a:extLst>
              <a:ext uri="{FF2B5EF4-FFF2-40B4-BE49-F238E27FC236}">
                <a16:creationId xmlns:a16="http://schemas.microsoft.com/office/drawing/2014/main" id="{D6E58653-FB28-DCE5-CF02-ED8A4A320D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23500" y="2000250"/>
            <a:ext cx="2133600" cy="21336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DFFE1A6-2683-9C91-F749-8AEF8A5D0119}"/>
              </a:ext>
            </a:extLst>
          </p:cNvPr>
          <p:cNvSpPr/>
          <p:nvPr/>
        </p:nvSpPr>
        <p:spPr>
          <a:xfrm>
            <a:off x="16383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pic>
        <p:nvPicPr>
          <p:cNvPr id="13" name="그래픽 12" descr="남성 프로그래머 단색으로 채워진">
            <a:extLst>
              <a:ext uri="{FF2B5EF4-FFF2-40B4-BE49-F238E27FC236}">
                <a16:creationId xmlns:a16="http://schemas.microsoft.com/office/drawing/2014/main" id="{464623F3-F680-7DC1-28A0-1B5A74F89C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71500" y="2000250"/>
            <a:ext cx="2133600" cy="21336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C1DA7EF-3614-6186-E7DF-C6C3C4EC4C48}"/>
              </a:ext>
            </a:extLst>
          </p:cNvPr>
          <p:cNvSpPr/>
          <p:nvPr/>
        </p:nvSpPr>
        <p:spPr>
          <a:xfrm>
            <a:off x="70863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앉아 있는 시간</a:t>
            </a:r>
          </a:p>
        </p:txBody>
      </p:sp>
    </p:spTree>
    <p:extLst>
      <p:ext uri="{BB962C8B-B14F-4D97-AF65-F5344CB8AC3E}">
        <p14:creationId xmlns:p14="http://schemas.microsoft.com/office/powerpoint/2010/main" val="974654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advTm="733">
        <p159:morph option="byObject"/>
      </p:transition>
    </mc:Choice>
    <mc:Fallback xmlns="">
      <p:transition advTm="733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485900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352800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629150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1256321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Tm="483">
        <p159:morph option="byObject"/>
      </p:transition>
    </mc:Choice>
    <mc:Fallback xmlns="">
      <p:transition spd="slow" advTm="483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360</TotalTime>
  <Words>1453</Words>
  <Application>Microsoft Office PowerPoint</Application>
  <PresentationFormat>와이드스크린</PresentationFormat>
  <Paragraphs>306</Paragraphs>
  <Slides>33</Slides>
  <Notes>22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5" baseType="lpstr">
      <vt:lpstr>서울남산 장체 B</vt:lpstr>
      <vt:lpstr>넥슨 풋볼고딕 B</vt:lpstr>
      <vt:lpstr>Krona One</vt:lpstr>
      <vt:lpstr>카페24 당당해</vt:lpstr>
      <vt:lpstr>카페24 고운밤</vt:lpstr>
      <vt:lpstr>넥슨 풋볼고딕 L</vt:lpstr>
      <vt:lpstr>SB 어그로 Medium</vt:lpstr>
      <vt:lpstr>카페24 아네모네</vt:lpstr>
      <vt:lpstr>맑은 고딕</vt:lpstr>
      <vt:lpstr>Arial</vt:lpstr>
      <vt:lpstr>카페24 단정해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아래는 자료 저장용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한기현</dc:creator>
  <cp:lastModifiedBy>한기현</cp:lastModifiedBy>
  <cp:revision>7</cp:revision>
  <dcterms:created xsi:type="dcterms:W3CDTF">2023-02-15T12:26:46Z</dcterms:created>
  <dcterms:modified xsi:type="dcterms:W3CDTF">2023-02-15T18:35:25Z</dcterms:modified>
</cp:coreProperties>
</file>

<file path=docProps/thumbnail.jpeg>
</file>